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12"/>
  </p:notesMasterIdLst>
  <p:handoutMasterIdLst>
    <p:handoutMasterId r:id="rId13"/>
  </p:handoutMasterIdLst>
  <p:sldIdLst>
    <p:sldId id="256" r:id="rId2"/>
    <p:sldId id="258" r:id="rId3"/>
    <p:sldId id="264" r:id="rId4"/>
    <p:sldId id="270" r:id="rId5"/>
    <p:sldId id="271" r:id="rId6"/>
    <p:sldId id="272" r:id="rId7"/>
    <p:sldId id="273" r:id="rId8"/>
    <p:sldId id="274" r:id="rId9"/>
    <p:sldId id="269" r:id="rId10"/>
    <p:sldId id="263" r:id="rId1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1pPr>
    <a:lvl2pPr marL="0" marR="0" indent="2286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2pPr>
    <a:lvl3pPr marL="0" marR="0" indent="4572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3pPr>
    <a:lvl4pPr marL="0" marR="0" indent="6858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4pPr>
    <a:lvl5pPr marL="0" marR="0" indent="9144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5pPr>
    <a:lvl6pPr marL="0" marR="0" indent="11430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6pPr>
    <a:lvl7pPr marL="0" marR="0" indent="13716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7pPr>
    <a:lvl8pPr marL="0" marR="0" indent="16002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8pPr>
    <a:lvl9pPr marL="0" marR="0" indent="18288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9pPr>
  </p:defaultTextStyle>
  <p:extLst>
    <p:ext uri="{EFAFB233-063F-42B5-8137-9DF3F51BA10A}">
      <p15:sldGuideLst xmlns:p15="http://schemas.microsoft.com/office/powerpoint/2012/main">
        <p15:guide id="1" orient="horz" pos="4320">
          <p15:clr>
            <a:srgbClr val="A4A3A4"/>
          </p15:clr>
        </p15:guide>
        <p15:guide id="2" pos="76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539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aj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aj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33" d="100"/>
          <a:sy n="33" d="100"/>
        </p:scale>
        <p:origin x="450" y="162"/>
      </p:cViewPr>
      <p:guideLst>
        <p:guide orient="horz" pos="4320"/>
        <p:guide pos="76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549775A-7514-4E1F-A42F-C83249A20BF7}" type="datetimeFigureOut">
              <a:rPr lang="ru-RU" smtClean="0"/>
              <a:t>09.10.2019</a:t>
            </a:fld>
            <a:endParaRPr lang="ru-RU"/>
          </a:p>
        </p:txBody>
      </p:sp>
      <p:sp>
        <p:nvSpPr>
          <p:cNvPr id="4" name="Нижний колонтитул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Номер слайда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AF65F64-BA58-4F55-9F86-35F90F85BFC9}" type="slidenum">
              <a:rPr lang="ru-RU" smtClean="0"/>
              <a:t>‹#›</a:t>
            </a:fld>
            <a:endParaRPr lang="ru-RU"/>
          </a:p>
        </p:txBody>
      </p:sp>
    </p:spTree>
    <p:extLst>
      <p:ext uri="{BB962C8B-B14F-4D97-AF65-F5344CB8AC3E}">
        <p14:creationId xmlns:p14="http://schemas.microsoft.com/office/powerpoint/2010/main" val="3686736123"/>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hdphoto4.wdp>
</file>

<file path=ppt/media/image1.pn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jpe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8" name="Shape 48"/>
          <p:cNvSpPr>
            <a:spLocks noGrp="1" noRot="1" noChangeAspect="1"/>
          </p:cNvSpPr>
          <p:nvPr>
            <p:ph type="sldImg"/>
          </p:nvPr>
        </p:nvSpPr>
        <p:spPr>
          <a:xfrm>
            <a:off x="1143000" y="685800"/>
            <a:ext cx="4572000" cy="3429000"/>
          </a:xfrm>
          <a:prstGeom prst="rect">
            <a:avLst/>
          </a:prstGeom>
        </p:spPr>
        <p:txBody>
          <a:bodyPr/>
          <a:lstStyle/>
          <a:p>
            <a:endParaRPr/>
          </a:p>
        </p:txBody>
      </p:sp>
      <p:sp>
        <p:nvSpPr>
          <p:cNvPr id="49" name="Shape 49"/>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166211256"/>
      </p:ext>
    </p:extLst>
  </p:cSld>
  <p:clrMap bg1="lt1" tx1="dk1" bg2="lt2" tx2="dk2" accent1="accent1" accent2="accent2" accent3="accent3" accent4="accent4" accent5="accent5" accent6="accent6" hlink="hlink" folHlink="folHlink"/>
  <p:hf hdr="0" ftr="0" dt="0"/>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Заголовок и подзаголовок">
    <p:spTree>
      <p:nvGrpSpPr>
        <p:cNvPr id="1" name=""/>
        <p:cNvGrpSpPr/>
        <p:nvPr/>
      </p:nvGrpSpPr>
      <p:grpSpPr>
        <a:xfrm>
          <a:off x="0" y="0"/>
          <a:ext cx="0" cy="0"/>
          <a:chOff x="0" y="0"/>
          <a:chExt cx="0" cy="0"/>
        </a:xfrm>
      </p:grpSpPr>
      <p:sp>
        <p:nvSpPr>
          <p:cNvPr id="6" name="Прямоугольник"/>
          <p:cNvSpPr/>
          <p:nvPr/>
        </p:nvSpPr>
        <p:spPr>
          <a:xfrm>
            <a:off x="5230254" y="-37339"/>
            <a:ext cx="19217708" cy="13716001"/>
          </a:xfrm>
          <a:prstGeom prst="rect">
            <a:avLst/>
          </a:prstGeom>
          <a:solidFill>
            <a:srgbClr val="FFFFFF"/>
          </a:solidFill>
          <a:ln w="12700">
            <a:miter lim="400000"/>
          </a:ln>
        </p:spPr>
        <p:txBody>
          <a:bodyPr lIns="71437" tIns="71437" rIns="71437" bIns="71437" anchor="ctr"/>
          <a:lstStyle/>
          <a:p>
            <a:pPr>
              <a:defRPr sz="3200">
                <a:solidFill>
                  <a:srgbClr val="FFFFFF"/>
                </a:solidFill>
              </a:defRPr>
            </a:pPr>
            <a:endParaRPr/>
          </a:p>
        </p:txBody>
      </p:sp>
      <p:sp>
        <p:nvSpPr>
          <p:cNvPr id="7"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Цитата">
    <p:bg>
      <p:bgPr>
        <a:solidFill>
          <a:srgbClr val="FFFFFF"/>
        </a:solidFill>
        <a:effectLst/>
      </p:bgPr>
    </p:bg>
    <p:spTree>
      <p:nvGrpSpPr>
        <p:cNvPr id="1" name=""/>
        <p:cNvGrpSpPr/>
        <p:nvPr/>
      </p:nvGrpSpPr>
      <p:grpSpPr>
        <a:xfrm>
          <a:off x="0" y="0"/>
          <a:ext cx="0" cy="0"/>
          <a:chOff x="0" y="0"/>
          <a:chExt cx="0" cy="0"/>
        </a:xfrm>
      </p:grpSpPr>
      <p:sp>
        <p:nvSpPr>
          <p:cNvPr id="40" name="–Иван Арсентьев"/>
          <p:cNvSpPr txBox="1">
            <a:spLocks noGrp="1"/>
          </p:cNvSpPr>
          <p:nvPr>
            <p:ph type="body" sz="quarter" idx="13"/>
          </p:nvPr>
        </p:nvSpPr>
        <p:spPr>
          <a:xfrm>
            <a:off x="4833937" y="8947546"/>
            <a:ext cx="14716126" cy="660798"/>
          </a:xfrm>
          <a:prstGeom prst="rect">
            <a:avLst/>
          </a:prstGeom>
        </p:spPr>
        <p:txBody>
          <a:bodyPr anchor="t">
            <a:spAutoFit/>
          </a:bodyPr>
          <a:lstStyle>
            <a:lvl1pPr marL="0" indent="0" algn="ctr">
              <a:spcBef>
                <a:spcPts val="0"/>
              </a:spcBef>
              <a:buSzTx/>
              <a:buNone/>
              <a:defRPr sz="3200">
                <a:latin typeface="Helvetica"/>
                <a:ea typeface="Helvetica"/>
                <a:cs typeface="Helvetica"/>
                <a:sym typeface="Helvetica"/>
              </a:defRPr>
            </a:lvl1pPr>
          </a:lstStyle>
          <a:p>
            <a:r>
              <a:t>–Иван Арсентьев</a:t>
            </a:r>
          </a:p>
        </p:txBody>
      </p:sp>
      <p:sp>
        <p:nvSpPr>
          <p:cNvPr id="41" name="«Место ввода цитаты»."/>
          <p:cNvSpPr txBox="1">
            <a:spLocks noGrp="1"/>
          </p:cNvSpPr>
          <p:nvPr>
            <p:ph type="body" sz="quarter" idx="14"/>
          </p:nvPr>
        </p:nvSpPr>
        <p:spPr>
          <a:xfrm>
            <a:off x="4833937" y="6000353"/>
            <a:ext cx="14716126" cy="965201"/>
          </a:xfrm>
          <a:prstGeom prst="rect">
            <a:avLst/>
          </a:prstGeom>
        </p:spPr>
        <p:txBody>
          <a:bodyPr>
            <a:spAutoFit/>
          </a:bodyPr>
          <a:lstStyle>
            <a:lvl1pPr marL="0" indent="0" algn="ctr">
              <a:spcBef>
                <a:spcPts val="0"/>
              </a:spcBef>
              <a:buSzTx/>
              <a:buNone/>
              <a:defRPr sz="5200"/>
            </a:lvl1pPr>
          </a:lstStyle>
          <a:p>
            <a:r>
              <a:t>«Место ввода цитаты».</a:t>
            </a:r>
          </a:p>
        </p:txBody>
      </p:sp>
      <p:sp>
        <p:nvSpPr>
          <p:cNvPr id="42"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Фото">
    <p:bg>
      <p:bgPr>
        <a:solidFill>
          <a:srgbClr val="FFFFFF"/>
        </a:solidFill>
        <a:effectLst/>
      </p:bgPr>
    </p:bg>
    <p:spTree>
      <p:nvGrpSpPr>
        <p:cNvPr id="1" name=""/>
        <p:cNvGrpSpPr/>
        <p:nvPr/>
      </p:nvGrpSpPr>
      <p:grpSpPr>
        <a:xfrm>
          <a:off x="0" y="0"/>
          <a:ext cx="0" cy="0"/>
          <a:chOff x="0" y="0"/>
          <a:chExt cx="0" cy="0"/>
        </a:xfrm>
      </p:grpSpPr>
      <p:sp>
        <p:nvSpPr>
          <p:cNvPr id="44" name="Изображение"/>
          <p:cNvSpPr>
            <a:spLocks noGrp="1"/>
          </p:cNvSpPr>
          <p:nvPr>
            <p:ph type="pic" idx="13"/>
          </p:nvPr>
        </p:nvSpPr>
        <p:spPr>
          <a:xfrm>
            <a:off x="3048000" y="0"/>
            <a:ext cx="18288000" cy="13716000"/>
          </a:xfrm>
          <a:prstGeom prst="rect">
            <a:avLst/>
          </a:prstGeom>
        </p:spPr>
        <p:txBody>
          <a:bodyPr lIns="91439" tIns="45719" rIns="91439" bIns="45719" anchor="t">
            <a:noAutofit/>
          </a:bodyPr>
          <a:lstStyle/>
          <a:p>
            <a:endParaRPr/>
          </a:p>
        </p:txBody>
      </p:sp>
      <p:sp>
        <p:nvSpPr>
          <p:cNvPr id="45"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Пустой">
    <p:bg>
      <p:bgPr>
        <a:solidFill>
          <a:srgbClr val="FFFFFF"/>
        </a:solidFill>
        <a:effectLst/>
      </p:bgPr>
    </p:bg>
    <p:spTree>
      <p:nvGrpSpPr>
        <p:cNvPr id="1" name=""/>
        <p:cNvGrpSpPr/>
        <p:nvPr/>
      </p:nvGrpSpPr>
      <p:grpSpPr>
        <a:xfrm>
          <a:off x="0" y="0"/>
          <a:ext cx="0" cy="0"/>
          <a:chOff x="0" y="0"/>
          <a:chExt cx="0" cy="0"/>
        </a:xfrm>
      </p:grpSpPr>
      <p:sp>
        <p:nvSpPr>
          <p:cNvPr id="47"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Фото — горизонтально">
    <p:bg>
      <p:bgPr>
        <a:solidFill>
          <a:srgbClr val="FFFFFF"/>
        </a:solidFill>
        <a:effectLst/>
      </p:bgPr>
    </p:bg>
    <p:spTree>
      <p:nvGrpSpPr>
        <p:cNvPr id="1" name=""/>
        <p:cNvGrpSpPr/>
        <p:nvPr/>
      </p:nvGrpSpPr>
      <p:grpSpPr>
        <a:xfrm>
          <a:off x="0" y="0"/>
          <a:ext cx="0" cy="0"/>
          <a:chOff x="0" y="0"/>
          <a:chExt cx="0" cy="0"/>
        </a:xfrm>
      </p:grpSpPr>
      <p:sp>
        <p:nvSpPr>
          <p:cNvPr id="9" name="Изображение"/>
          <p:cNvSpPr>
            <a:spLocks noGrp="1"/>
          </p:cNvSpPr>
          <p:nvPr>
            <p:ph type="pic" sz="half" idx="13"/>
          </p:nvPr>
        </p:nvSpPr>
        <p:spPr>
          <a:xfrm>
            <a:off x="5307210" y="892968"/>
            <a:ext cx="13751720" cy="8322470"/>
          </a:xfrm>
          <a:prstGeom prst="rect">
            <a:avLst/>
          </a:prstGeom>
        </p:spPr>
        <p:txBody>
          <a:bodyPr lIns="91439" tIns="45719" rIns="91439" bIns="45719" anchor="t">
            <a:noAutofit/>
          </a:bodyPr>
          <a:lstStyle/>
          <a:p>
            <a:endParaRPr/>
          </a:p>
        </p:txBody>
      </p:sp>
      <p:sp>
        <p:nvSpPr>
          <p:cNvPr id="10" name="Текст заголовка"/>
          <p:cNvSpPr txBox="1">
            <a:spLocks noGrp="1"/>
          </p:cNvSpPr>
          <p:nvPr>
            <p:ph type="title"/>
          </p:nvPr>
        </p:nvSpPr>
        <p:spPr>
          <a:xfrm>
            <a:off x="4833937" y="9447609"/>
            <a:ext cx="14716126" cy="2000251"/>
          </a:xfrm>
          <a:prstGeom prst="rect">
            <a:avLst/>
          </a:prstGeom>
        </p:spPr>
        <p:txBody>
          <a:bodyPr anchor="b"/>
          <a:lstStyle/>
          <a:p>
            <a:r>
              <a:t>Текст заголовка</a:t>
            </a:r>
          </a:p>
        </p:txBody>
      </p:sp>
      <p:sp>
        <p:nvSpPr>
          <p:cNvPr id="11" name="Уровень текста 1…"/>
          <p:cNvSpPr txBox="1">
            <a:spLocks noGrp="1"/>
          </p:cNvSpPr>
          <p:nvPr>
            <p:ph type="body" sz="quarter" idx="1"/>
          </p:nvPr>
        </p:nvSpPr>
        <p:spPr>
          <a:xfrm>
            <a:off x="4833937" y="11519296"/>
            <a:ext cx="14716126" cy="1589486"/>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12" name="Номер слайда"/>
          <p:cNvSpPr txBox="1">
            <a:spLocks noGrp="1"/>
          </p:cNvSpPr>
          <p:nvPr>
            <p:ph type="sldNum" sz="quarter" idx="2"/>
          </p:nvPr>
        </p:nvSpPr>
        <p:spPr>
          <a:xfrm>
            <a:off x="11935814" y="13001625"/>
            <a:ext cx="494513" cy="511175"/>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Заголовок — по центру">
    <p:bg>
      <p:bgPr>
        <a:solidFill>
          <a:srgbClr val="FFFFFF"/>
        </a:solidFill>
        <a:effectLst/>
      </p:bgPr>
    </p:bg>
    <p:spTree>
      <p:nvGrpSpPr>
        <p:cNvPr id="1" name=""/>
        <p:cNvGrpSpPr/>
        <p:nvPr/>
      </p:nvGrpSpPr>
      <p:grpSpPr>
        <a:xfrm>
          <a:off x="0" y="0"/>
          <a:ext cx="0" cy="0"/>
          <a:chOff x="0" y="0"/>
          <a:chExt cx="0" cy="0"/>
        </a:xfrm>
      </p:grpSpPr>
      <p:sp>
        <p:nvSpPr>
          <p:cNvPr id="14"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Фото — вертикально">
    <p:bg>
      <p:bgPr>
        <a:solidFill>
          <a:srgbClr val="FFFFFF"/>
        </a:solidFill>
        <a:effectLst/>
      </p:bgPr>
    </p:bg>
    <p:spTree>
      <p:nvGrpSpPr>
        <p:cNvPr id="1" name=""/>
        <p:cNvGrpSpPr/>
        <p:nvPr/>
      </p:nvGrpSpPr>
      <p:grpSpPr>
        <a:xfrm>
          <a:off x="0" y="0"/>
          <a:ext cx="0" cy="0"/>
          <a:chOff x="0" y="0"/>
          <a:chExt cx="0" cy="0"/>
        </a:xfrm>
      </p:grpSpPr>
      <p:sp>
        <p:nvSpPr>
          <p:cNvPr id="16" name="Изображение"/>
          <p:cNvSpPr>
            <a:spLocks noGrp="1"/>
          </p:cNvSpPr>
          <p:nvPr>
            <p:ph type="pic" sz="half" idx="13"/>
          </p:nvPr>
        </p:nvSpPr>
        <p:spPr>
          <a:xfrm>
            <a:off x="12495609" y="892968"/>
            <a:ext cx="7500938" cy="11572876"/>
          </a:xfrm>
          <a:prstGeom prst="rect">
            <a:avLst/>
          </a:prstGeom>
        </p:spPr>
        <p:txBody>
          <a:bodyPr lIns="91439" tIns="45719" rIns="91439" bIns="45719" anchor="t">
            <a:noAutofit/>
          </a:bodyPr>
          <a:lstStyle/>
          <a:p>
            <a:endParaRPr/>
          </a:p>
        </p:txBody>
      </p:sp>
      <p:sp>
        <p:nvSpPr>
          <p:cNvPr id="17" name="Текст заголовка"/>
          <p:cNvSpPr txBox="1">
            <a:spLocks noGrp="1"/>
          </p:cNvSpPr>
          <p:nvPr>
            <p:ph type="title"/>
          </p:nvPr>
        </p:nvSpPr>
        <p:spPr>
          <a:xfrm>
            <a:off x="4387453" y="892968"/>
            <a:ext cx="7500938" cy="5607845"/>
          </a:xfrm>
          <a:prstGeom prst="rect">
            <a:avLst/>
          </a:prstGeom>
        </p:spPr>
        <p:txBody>
          <a:bodyPr anchor="b"/>
          <a:lstStyle>
            <a:lvl1pPr>
              <a:defRPr sz="8400"/>
            </a:lvl1pPr>
          </a:lstStyle>
          <a:p>
            <a:r>
              <a:t>Текст заголовка</a:t>
            </a:r>
          </a:p>
        </p:txBody>
      </p:sp>
      <p:sp>
        <p:nvSpPr>
          <p:cNvPr id="18" name="Уровень текста 1…"/>
          <p:cNvSpPr txBox="1">
            <a:spLocks noGrp="1"/>
          </p:cNvSpPr>
          <p:nvPr>
            <p:ph type="body" sz="quarter" idx="1"/>
          </p:nvPr>
        </p:nvSpPr>
        <p:spPr>
          <a:xfrm>
            <a:off x="4387453" y="6697265"/>
            <a:ext cx="7500938" cy="5768579"/>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19"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Заголовок — вверху">
    <p:spTree>
      <p:nvGrpSpPr>
        <p:cNvPr id="1" name=""/>
        <p:cNvGrpSpPr/>
        <p:nvPr/>
      </p:nvGrpSpPr>
      <p:grpSpPr>
        <a:xfrm>
          <a:off x="0" y="0"/>
          <a:ext cx="0" cy="0"/>
          <a:chOff x="0" y="0"/>
          <a:chExt cx="0" cy="0"/>
        </a:xfrm>
      </p:grpSpPr>
      <p:sp>
        <p:nvSpPr>
          <p:cNvPr id="21"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Заголовок и пункты">
    <p:bg>
      <p:bgPr>
        <a:solidFill>
          <a:srgbClr val="FFFFFF"/>
        </a:solidFill>
        <a:effectLst/>
      </p:bgPr>
    </p:bg>
    <p:spTree>
      <p:nvGrpSpPr>
        <p:cNvPr id="1" name=""/>
        <p:cNvGrpSpPr/>
        <p:nvPr/>
      </p:nvGrpSpPr>
      <p:grpSpPr>
        <a:xfrm>
          <a:off x="0" y="0"/>
          <a:ext cx="0" cy="0"/>
          <a:chOff x="0" y="0"/>
          <a:chExt cx="0" cy="0"/>
        </a:xfrm>
      </p:grpSpPr>
      <p:sp>
        <p:nvSpPr>
          <p:cNvPr id="23" name="Текст заголовка"/>
          <p:cNvSpPr txBox="1">
            <a:spLocks noGrp="1"/>
          </p:cNvSpPr>
          <p:nvPr>
            <p:ph type="title"/>
          </p:nvPr>
        </p:nvSpPr>
        <p:spPr>
          <a:prstGeom prst="rect">
            <a:avLst/>
          </a:prstGeom>
        </p:spPr>
        <p:txBody>
          <a:bodyPr/>
          <a:lstStyle/>
          <a:p>
            <a:r>
              <a:t>Текст заголовка</a:t>
            </a:r>
          </a:p>
        </p:txBody>
      </p:sp>
      <p:sp>
        <p:nvSpPr>
          <p:cNvPr id="24" name="Уровень текста 1…"/>
          <p:cNvSpPr txBox="1">
            <a:spLocks noGrp="1"/>
          </p:cNvSpPr>
          <p:nvPr>
            <p:ph type="body" idx="1"/>
          </p:nvPr>
        </p:nvSpPr>
        <p:spPr>
          <a:prstGeom prst="rect">
            <a:avLst/>
          </a:prstGeom>
        </p:spPr>
        <p:txBody>
          <a:body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25"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Заголовок, пункты и фото">
    <p:bg>
      <p:bgPr>
        <a:solidFill>
          <a:srgbClr val="FFFFFF"/>
        </a:solidFill>
        <a:effectLst/>
      </p:bgPr>
    </p:bg>
    <p:spTree>
      <p:nvGrpSpPr>
        <p:cNvPr id="1" name=""/>
        <p:cNvGrpSpPr/>
        <p:nvPr/>
      </p:nvGrpSpPr>
      <p:grpSpPr>
        <a:xfrm>
          <a:off x="0" y="0"/>
          <a:ext cx="0" cy="0"/>
          <a:chOff x="0" y="0"/>
          <a:chExt cx="0" cy="0"/>
        </a:xfrm>
      </p:grpSpPr>
      <p:sp>
        <p:nvSpPr>
          <p:cNvPr id="27" name="Изображение"/>
          <p:cNvSpPr>
            <a:spLocks noGrp="1"/>
          </p:cNvSpPr>
          <p:nvPr>
            <p:ph type="pic" sz="quarter" idx="13"/>
          </p:nvPr>
        </p:nvSpPr>
        <p:spPr>
          <a:xfrm>
            <a:off x="12495609" y="3661171"/>
            <a:ext cx="7500938" cy="8840392"/>
          </a:xfrm>
          <a:prstGeom prst="rect">
            <a:avLst/>
          </a:prstGeom>
        </p:spPr>
        <p:txBody>
          <a:bodyPr lIns="91439" tIns="45719" rIns="91439" bIns="45719" anchor="t">
            <a:noAutofit/>
          </a:bodyPr>
          <a:lstStyle/>
          <a:p>
            <a:endParaRPr/>
          </a:p>
        </p:txBody>
      </p:sp>
      <p:sp>
        <p:nvSpPr>
          <p:cNvPr id="28" name="Текст заголовка"/>
          <p:cNvSpPr txBox="1">
            <a:spLocks noGrp="1"/>
          </p:cNvSpPr>
          <p:nvPr>
            <p:ph type="title"/>
          </p:nvPr>
        </p:nvSpPr>
        <p:spPr>
          <a:prstGeom prst="rect">
            <a:avLst/>
          </a:prstGeom>
        </p:spPr>
        <p:txBody>
          <a:bodyPr/>
          <a:lstStyle/>
          <a:p>
            <a:r>
              <a:t>Текст заголовка</a:t>
            </a:r>
          </a:p>
        </p:txBody>
      </p:sp>
      <p:sp>
        <p:nvSpPr>
          <p:cNvPr id="29" name="Уровень текста 1…"/>
          <p:cNvSpPr txBox="1">
            <a:spLocks noGrp="1"/>
          </p:cNvSpPr>
          <p:nvPr>
            <p:ph type="body" sz="quarter" idx="1"/>
          </p:nvPr>
        </p:nvSpPr>
        <p:spPr>
          <a:xfrm>
            <a:off x="4387453" y="3661171"/>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30"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Пункты">
    <p:bg>
      <p:bgPr>
        <a:solidFill>
          <a:srgbClr val="FFFFFF"/>
        </a:solidFill>
        <a:effectLst/>
      </p:bgPr>
    </p:bg>
    <p:spTree>
      <p:nvGrpSpPr>
        <p:cNvPr id="1" name=""/>
        <p:cNvGrpSpPr/>
        <p:nvPr/>
      </p:nvGrpSpPr>
      <p:grpSpPr>
        <a:xfrm>
          <a:off x="0" y="0"/>
          <a:ext cx="0" cy="0"/>
          <a:chOff x="0" y="0"/>
          <a:chExt cx="0" cy="0"/>
        </a:xfrm>
      </p:grpSpPr>
      <p:sp>
        <p:nvSpPr>
          <p:cNvPr id="32" name="Уровень текста 1…"/>
          <p:cNvSpPr txBox="1">
            <a:spLocks noGrp="1"/>
          </p:cNvSpPr>
          <p:nvPr>
            <p:ph type="body" idx="1"/>
          </p:nvPr>
        </p:nvSpPr>
        <p:spPr>
          <a:xfrm>
            <a:off x="4387453" y="1785937"/>
            <a:ext cx="15609094" cy="10144126"/>
          </a:xfrm>
          <a:prstGeom prst="rect">
            <a:avLst/>
          </a:prstGeom>
        </p:spPr>
        <p:txBody>
          <a:body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33"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Фото — 3 шт.">
    <p:bg>
      <p:bgPr>
        <a:solidFill>
          <a:srgbClr val="FFFFFF"/>
        </a:solidFill>
        <a:effectLst/>
      </p:bgPr>
    </p:bg>
    <p:spTree>
      <p:nvGrpSpPr>
        <p:cNvPr id="1" name=""/>
        <p:cNvGrpSpPr/>
        <p:nvPr/>
      </p:nvGrpSpPr>
      <p:grpSpPr>
        <a:xfrm>
          <a:off x="0" y="0"/>
          <a:ext cx="0" cy="0"/>
          <a:chOff x="0" y="0"/>
          <a:chExt cx="0" cy="0"/>
        </a:xfrm>
      </p:grpSpPr>
      <p:sp>
        <p:nvSpPr>
          <p:cNvPr id="35" name="Изображение"/>
          <p:cNvSpPr>
            <a:spLocks noGrp="1"/>
          </p:cNvSpPr>
          <p:nvPr>
            <p:ph type="pic" sz="quarter" idx="13"/>
          </p:nvPr>
        </p:nvSpPr>
        <p:spPr>
          <a:xfrm>
            <a:off x="12495609" y="7161609"/>
            <a:ext cx="7500938" cy="5304235"/>
          </a:xfrm>
          <a:prstGeom prst="rect">
            <a:avLst/>
          </a:prstGeom>
        </p:spPr>
        <p:txBody>
          <a:bodyPr lIns="91439" tIns="45719" rIns="91439" bIns="45719" anchor="t">
            <a:noAutofit/>
          </a:bodyPr>
          <a:lstStyle/>
          <a:p>
            <a:endParaRPr/>
          </a:p>
        </p:txBody>
      </p:sp>
      <p:sp>
        <p:nvSpPr>
          <p:cNvPr id="36" name="Изображение"/>
          <p:cNvSpPr>
            <a:spLocks noGrp="1"/>
          </p:cNvSpPr>
          <p:nvPr>
            <p:ph type="pic" sz="quarter" idx="14"/>
          </p:nvPr>
        </p:nvSpPr>
        <p:spPr>
          <a:xfrm>
            <a:off x="12504353" y="1250156"/>
            <a:ext cx="7500939" cy="5304235"/>
          </a:xfrm>
          <a:prstGeom prst="rect">
            <a:avLst/>
          </a:prstGeom>
        </p:spPr>
        <p:txBody>
          <a:bodyPr lIns="91439" tIns="45719" rIns="91439" bIns="45719" anchor="t">
            <a:noAutofit/>
          </a:bodyPr>
          <a:lstStyle/>
          <a:p>
            <a:endParaRPr/>
          </a:p>
        </p:txBody>
      </p:sp>
      <p:sp>
        <p:nvSpPr>
          <p:cNvPr id="37" name="Изображение"/>
          <p:cNvSpPr>
            <a:spLocks noGrp="1"/>
          </p:cNvSpPr>
          <p:nvPr>
            <p:ph type="pic" sz="half" idx="15"/>
          </p:nvPr>
        </p:nvSpPr>
        <p:spPr>
          <a:xfrm>
            <a:off x="4387453" y="1250156"/>
            <a:ext cx="7500938" cy="11215688"/>
          </a:xfrm>
          <a:prstGeom prst="rect">
            <a:avLst/>
          </a:prstGeom>
        </p:spPr>
        <p:txBody>
          <a:bodyPr lIns="91439" tIns="45719" rIns="91439" bIns="45719" anchor="t">
            <a:noAutofit/>
          </a:bodyPr>
          <a:lstStyle/>
          <a:p>
            <a:endParaRPr/>
          </a:p>
        </p:txBody>
      </p:sp>
      <p:sp>
        <p:nvSpPr>
          <p:cNvPr id="38"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53957"/>
        </a:solidFill>
        <a:effectLst/>
      </p:bgPr>
    </p:bg>
    <p:spTree>
      <p:nvGrpSpPr>
        <p:cNvPr id="1" name=""/>
        <p:cNvGrpSpPr/>
        <p:nvPr/>
      </p:nvGrpSpPr>
      <p:grpSpPr>
        <a:xfrm>
          <a:off x="0" y="0"/>
          <a:ext cx="0" cy="0"/>
          <a:chOff x="0" y="0"/>
          <a:chExt cx="0" cy="0"/>
        </a:xfrm>
      </p:grpSpPr>
      <p:sp>
        <p:nvSpPr>
          <p:cNvPr id="2" name="Текст заголовка"/>
          <p:cNvSpPr txBox="1">
            <a:spLocks noGrp="1"/>
          </p:cNvSpPr>
          <p:nvPr>
            <p:ph type="title"/>
          </p:nvPr>
        </p:nvSpPr>
        <p:spPr>
          <a:xfrm>
            <a:off x="4387453" y="625078"/>
            <a:ext cx="15609094" cy="30360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normAutofit/>
          </a:bodyPr>
          <a:lstStyle/>
          <a:p>
            <a:r>
              <a:t>Текст заголовка</a:t>
            </a:r>
          </a:p>
        </p:txBody>
      </p:sp>
      <p:sp>
        <p:nvSpPr>
          <p:cNvPr id="3" name="Уровень текста 1…"/>
          <p:cNvSpPr txBox="1">
            <a:spLocks noGrp="1"/>
          </p:cNvSpPr>
          <p:nvPr>
            <p:ph type="body" idx="1"/>
          </p:nvPr>
        </p:nvSpPr>
        <p:spPr>
          <a:xfrm>
            <a:off x="4387453" y="3661171"/>
            <a:ext cx="15609094" cy="88403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normAutofit/>
          </a:body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4" name="Номер слайда"/>
          <p:cNvSpPr txBox="1">
            <a:spLocks noGrp="1"/>
          </p:cNvSpPr>
          <p:nvPr>
            <p:ph type="sldNum" sz="quarter" idx="2"/>
          </p:nvPr>
        </p:nvSpPr>
        <p:spPr>
          <a:xfrm>
            <a:off x="11935814" y="13010554"/>
            <a:ext cx="494513" cy="511176"/>
          </a:xfrm>
          <a:prstGeom prst="rect">
            <a:avLst/>
          </a:prstGeom>
          <a:ln w="12700">
            <a:miter lim="400000"/>
          </a:ln>
        </p:spPr>
        <p:txBody>
          <a:bodyPr wrap="none" lIns="71437" tIns="71437" rIns="71437" bIns="71437">
            <a:spAutoFit/>
          </a:bodyPr>
          <a:lstStyle>
            <a:lvl1pPr>
              <a:defRPr sz="24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hf hdr="0"/>
  <p:txStyles>
    <p:titleStyle>
      <a:lvl1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9pPr>
    </p:titleStyle>
    <p:bodyStyle>
      <a:lvl1pPr marL="617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1pPr>
      <a:lvl2pPr marL="1061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2pPr>
      <a:lvl3pPr marL="1506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3pPr>
      <a:lvl4pPr marL="1950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4pPr>
      <a:lvl5pPr marL="2395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5pPr>
      <a:lvl6pPr marL="2839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6pPr>
      <a:lvl7pPr marL="3284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7pPr>
      <a:lvl8pPr marL="3728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8pPr>
      <a:lvl9pPr marL="4173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9pPr>
    </p:bodyStyle>
    <p:otherStyle>
      <a:lvl1pPr marL="0" marR="0" indent="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6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7.jpeg"/><Relationship Id="rId2" Type="http://schemas.openxmlformats.org/officeDocument/2006/relationships/image" Target="../media/image4.jpeg"/><Relationship Id="rId1" Type="http://schemas.openxmlformats.org/officeDocument/2006/relationships/slideLayout" Target="../slideLayouts/slideLayout3.xml"/><Relationship Id="rId6" Type="http://schemas.openxmlformats.org/officeDocument/2006/relationships/image" Target="../media/image6.jpeg"/><Relationship Id="rId5" Type="http://schemas.openxmlformats.org/officeDocument/2006/relationships/image" Target="../media/image3.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3.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12.jpeg"/><Relationship Id="rId3" Type="http://schemas.microsoft.com/office/2007/relationships/hdphoto" Target="../media/hdphoto3.wdp"/><Relationship Id="rId7"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3.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3.png"/><Relationship Id="rId1" Type="http://schemas.openxmlformats.org/officeDocument/2006/relationships/slideLayout" Target="../slideLayouts/slideLayout3.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png"/><Relationship Id="rId3" Type="http://schemas.openxmlformats.org/officeDocument/2006/relationships/image" Target="../media/image14.png"/><Relationship Id="rId7" Type="http://schemas.openxmlformats.org/officeDocument/2006/relationships/image" Target="../media/image16.png"/><Relationship Id="rId12" Type="http://schemas.openxmlformats.org/officeDocument/2006/relationships/image" Target="../media/image21.png"/><Relationship Id="rId2" Type="http://schemas.openxmlformats.org/officeDocument/2006/relationships/slide" Target="slide3.xml"/><Relationship Id="rId16" Type="http://schemas.openxmlformats.org/officeDocument/2006/relationships/image" Target="../media/image25.png"/><Relationship Id="rId1" Type="http://schemas.openxmlformats.org/officeDocument/2006/relationships/slideLayout" Target="../slideLayouts/slideLayout5.xml"/><Relationship Id="rId6" Type="http://schemas.openxmlformats.org/officeDocument/2006/relationships/slide" Target="slide10.xml"/><Relationship Id="rId11" Type="http://schemas.openxmlformats.org/officeDocument/2006/relationships/image" Target="../media/image20.png"/><Relationship Id="rId5" Type="http://schemas.openxmlformats.org/officeDocument/2006/relationships/image" Target="../media/image15.png"/><Relationship Id="rId15" Type="http://schemas.openxmlformats.org/officeDocument/2006/relationships/image" Target="../media/image24.png"/><Relationship Id="rId10" Type="http://schemas.openxmlformats.org/officeDocument/2006/relationships/image" Target="../media/image19.png"/><Relationship Id="rId4" Type="http://schemas.openxmlformats.org/officeDocument/2006/relationships/slide" Target="slide9.xml"/><Relationship Id="rId9" Type="http://schemas.openxmlformats.org/officeDocument/2006/relationships/image" Target="../media/image18.png"/><Relationship Id="rId1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Линия"/>
          <p:cNvSpPr/>
          <p:nvPr/>
        </p:nvSpPr>
        <p:spPr>
          <a:xfrm flipV="1">
            <a:off x="10370343" y="1604166"/>
            <a:ext cx="1" cy="2777349"/>
          </a:xfrm>
          <a:prstGeom prst="line">
            <a:avLst/>
          </a:prstGeom>
          <a:ln w="12700">
            <a:solidFill>
              <a:srgbClr val="FFFFFF"/>
            </a:solidFill>
            <a:miter lim="400000"/>
          </a:ln>
        </p:spPr>
        <p:txBody>
          <a:bodyPr lIns="71437" tIns="71437" rIns="71437" bIns="71437" anchor="ctr"/>
          <a:lstStyle/>
          <a:p>
            <a:pPr>
              <a:defRPr sz="3200"/>
            </a:pPr>
            <a:endParaRPr>
              <a:latin typeface="PT Astra Sans" panose="020B0603020203020204" pitchFamily="34" charset="-52"/>
              <a:ea typeface="PT Astra Sans" panose="020B0603020203020204" pitchFamily="34" charset="-52"/>
            </a:endParaRPr>
          </a:p>
        </p:txBody>
      </p:sp>
      <p:sp>
        <p:nvSpPr>
          <p:cNvPr id="52" name="Очень крутой…"/>
          <p:cNvSpPr txBox="1"/>
          <p:nvPr/>
        </p:nvSpPr>
        <p:spPr>
          <a:xfrm>
            <a:off x="8663608" y="4442569"/>
            <a:ext cx="10070039" cy="24655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b"/>
          <a:lstStyle/>
          <a:p>
            <a:pPr algn="l">
              <a:defRPr sz="7000" b="1" cap="all">
                <a:solidFill>
                  <a:srgbClr val="253957"/>
                </a:solidFill>
                <a:latin typeface="+mn-lt"/>
                <a:ea typeface="+mn-ea"/>
                <a:cs typeface="+mn-cs"/>
                <a:sym typeface="Arial Narrow"/>
              </a:defRPr>
            </a:pPr>
            <a:r>
              <a:rPr lang="en-US" dirty="0" smtClean="0">
                <a:latin typeface="PT Astra Sans" panose="020B0603020203020204" pitchFamily="34" charset="-52"/>
                <a:ea typeface="PT Astra Sans" panose="020B0603020203020204" pitchFamily="34" charset="-52"/>
              </a:rPr>
              <a:t>Ethical Facebook</a:t>
            </a:r>
            <a:endParaRPr dirty="0">
              <a:latin typeface="PT Astra Sans" panose="020B0603020203020204" pitchFamily="34" charset="-52"/>
              <a:ea typeface="PT Astra Sans" panose="020B0603020203020204" pitchFamily="34" charset="-52"/>
            </a:endParaRPr>
          </a:p>
        </p:txBody>
      </p:sp>
      <p:sp>
        <p:nvSpPr>
          <p:cNvPr id="53" name="Очень крутой подзаголовок презентации"/>
          <p:cNvSpPr txBox="1"/>
          <p:nvPr/>
        </p:nvSpPr>
        <p:spPr>
          <a:xfrm>
            <a:off x="6090546" y="9003896"/>
            <a:ext cx="8559593" cy="24649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algn="l">
              <a:defRPr sz="4200">
                <a:solidFill>
                  <a:srgbClr val="253957"/>
                </a:solidFill>
                <a:latin typeface="+mn-lt"/>
                <a:ea typeface="+mn-ea"/>
                <a:cs typeface="+mn-cs"/>
                <a:sym typeface="Arial Narrow"/>
              </a:defRPr>
            </a:lvl1pPr>
          </a:lstStyle>
          <a:p>
            <a:r>
              <a:rPr lang="en-US" sz="3200" dirty="0">
                <a:latin typeface="Times New Roman" panose="02020603050405020304" pitchFamily="18" charset="0"/>
                <a:ea typeface="Arial Narrow" charset="0"/>
                <a:cs typeface="Times New Roman" panose="02020603050405020304" pitchFamily="18" charset="0"/>
              </a:rPr>
              <a:t>The work was performed by </a:t>
            </a:r>
            <a:r>
              <a:rPr lang="en-US" sz="3200" dirty="0" smtClean="0">
                <a:latin typeface="Times New Roman" panose="02020603050405020304" pitchFamily="18" charset="0"/>
                <a:ea typeface="Arial Narrow" charset="0"/>
                <a:cs typeface="Times New Roman" panose="02020603050405020304" pitchFamily="18" charset="0"/>
              </a:rPr>
              <a:t>a 2nd </a:t>
            </a:r>
            <a:r>
              <a:rPr lang="en-US" sz="3200" dirty="0">
                <a:latin typeface="Times New Roman" panose="02020603050405020304" pitchFamily="18" charset="0"/>
                <a:ea typeface="Arial Narrow" charset="0"/>
                <a:cs typeface="Times New Roman" panose="02020603050405020304" pitchFamily="18" charset="0"/>
              </a:rPr>
              <a:t>year </a:t>
            </a:r>
            <a:r>
              <a:rPr lang="en-US" sz="3200" dirty="0" smtClean="0">
                <a:latin typeface="Times New Roman" panose="02020603050405020304" pitchFamily="18" charset="0"/>
                <a:ea typeface="Arial Narrow" charset="0"/>
                <a:cs typeface="Times New Roman" panose="02020603050405020304" pitchFamily="18" charset="0"/>
              </a:rPr>
              <a:t>student </a:t>
            </a:r>
            <a:r>
              <a:rPr lang="en-US" sz="3200" dirty="0">
                <a:latin typeface="Times New Roman" panose="02020603050405020304" pitchFamily="18" charset="0"/>
                <a:ea typeface="Arial Narrow" charset="0"/>
                <a:cs typeface="Times New Roman" panose="02020603050405020304" pitchFamily="18" charset="0"/>
              </a:rPr>
              <a:t>of </a:t>
            </a:r>
            <a:r>
              <a:rPr lang="ru-RU" sz="3200" dirty="0" smtClean="0">
                <a:latin typeface="Times New Roman" panose="02020603050405020304" pitchFamily="18" charset="0"/>
                <a:ea typeface="Arial Narrow" charset="0"/>
                <a:cs typeface="Times New Roman" panose="02020603050405020304" pitchFamily="18" charset="0"/>
              </a:rPr>
              <a:t>ПИ-18-2</a:t>
            </a:r>
            <a:r>
              <a:rPr lang="en-US" sz="3200" dirty="0" smtClean="0">
                <a:latin typeface="Times New Roman" panose="02020603050405020304" pitchFamily="18" charset="0"/>
                <a:ea typeface="Arial Narrow" charset="0"/>
                <a:cs typeface="Times New Roman" panose="02020603050405020304" pitchFamily="18" charset="0"/>
              </a:rPr>
              <a:t> group, </a:t>
            </a:r>
            <a:r>
              <a:rPr lang="en-US" sz="3200" dirty="0">
                <a:latin typeface="Times New Roman" panose="02020603050405020304" pitchFamily="18" charset="0"/>
                <a:ea typeface="Arial Narrow" charset="0"/>
                <a:cs typeface="Times New Roman" panose="02020603050405020304" pitchFamily="18" charset="0"/>
              </a:rPr>
              <a:t>faculty of </a:t>
            </a:r>
            <a:r>
              <a:rPr lang="en-US" sz="3200" dirty="0" smtClean="0">
                <a:latin typeface="Times New Roman" panose="02020603050405020304" pitchFamily="18" charset="0"/>
                <a:ea typeface="Arial Narrow" charset="0"/>
                <a:cs typeface="Times New Roman" panose="02020603050405020304" pitchFamily="18" charset="0"/>
              </a:rPr>
              <a:t>economics</a:t>
            </a:r>
            <a:r>
              <a:rPr lang="en-US" sz="3200" dirty="0">
                <a:latin typeface="Times New Roman" panose="02020603050405020304" pitchFamily="18" charset="0"/>
                <a:ea typeface="Arial Narrow" charset="0"/>
                <a:cs typeface="Times New Roman" panose="02020603050405020304" pitchFamily="18" charset="0"/>
              </a:rPr>
              <a:t>, management and business i</a:t>
            </a:r>
            <a:r>
              <a:rPr lang="en-US" sz="3200" dirty="0" smtClean="0">
                <a:latin typeface="Times New Roman" panose="02020603050405020304" pitchFamily="18" charset="0"/>
                <a:ea typeface="Arial Narrow" charset="0"/>
                <a:cs typeface="Times New Roman" panose="02020603050405020304" pitchFamily="18" charset="0"/>
              </a:rPr>
              <a:t>nformatics</a:t>
            </a:r>
            <a:endParaRPr lang="ru-RU" sz="3200" dirty="0" smtClean="0">
              <a:latin typeface="Times New Roman" panose="02020603050405020304" pitchFamily="18" charset="0"/>
              <a:ea typeface="Arial Narrow" charset="0"/>
              <a:cs typeface="Times New Roman" panose="02020603050405020304" pitchFamily="18" charset="0"/>
            </a:endParaRPr>
          </a:p>
          <a:p>
            <a:r>
              <a:rPr lang="en-US" sz="3200" dirty="0" err="1" smtClean="0">
                <a:latin typeface="Times New Roman" panose="02020603050405020304" pitchFamily="18" charset="0"/>
                <a:ea typeface="Arial Narrow" charset="0"/>
                <a:cs typeface="Times New Roman" panose="02020603050405020304" pitchFamily="18" charset="0"/>
              </a:rPr>
              <a:t>Chepokov</a:t>
            </a:r>
            <a:r>
              <a:rPr lang="en-US" sz="3200" dirty="0" smtClean="0">
                <a:latin typeface="Times New Roman" panose="02020603050405020304" pitchFamily="18" charset="0"/>
                <a:ea typeface="Arial Narrow" charset="0"/>
                <a:cs typeface="Times New Roman" panose="02020603050405020304" pitchFamily="18" charset="0"/>
              </a:rPr>
              <a:t> </a:t>
            </a:r>
            <a:r>
              <a:rPr lang="en-US" sz="3200" dirty="0">
                <a:latin typeface="Times New Roman" panose="02020603050405020304" pitchFamily="18" charset="0"/>
                <a:ea typeface="Arial Narrow" charset="0"/>
                <a:cs typeface="Times New Roman" panose="02020603050405020304" pitchFamily="18" charset="0"/>
              </a:rPr>
              <a:t>E. S</a:t>
            </a:r>
            <a:r>
              <a:rPr lang="en-US" sz="3200" dirty="0" smtClean="0">
                <a:latin typeface="Times New Roman" panose="02020603050405020304" pitchFamily="18" charset="0"/>
                <a:ea typeface="Arial Narrow" charset="0"/>
                <a:cs typeface="Times New Roman" panose="02020603050405020304" pitchFamily="18" charset="0"/>
              </a:rPr>
              <a:t>.</a:t>
            </a:r>
            <a:endParaRPr lang="ru-RU" sz="3200" u="sng" dirty="0">
              <a:latin typeface="Times New Roman" panose="02020603050405020304" pitchFamily="18" charset="0"/>
              <a:ea typeface="Arial Narrow" charset="0"/>
              <a:cs typeface="Times New Roman" panose="02020603050405020304" pitchFamily="18" charset="0"/>
            </a:endParaRPr>
          </a:p>
        </p:txBody>
      </p:sp>
      <p:sp>
        <p:nvSpPr>
          <p:cNvPr id="54" name="Название подразделения,  лаборатории, факультета и т.д."/>
          <p:cNvSpPr txBox="1"/>
          <p:nvPr/>
        </p:nvSpPr>
        <p:spPr>
          <a:xfrm>
            <a:off x="6058308" y="741132"/>
            <a:ext cx="10163503" cy="27295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anchor="ctr">
            <a:spAutoFit/>
          </a:bodyPr>
          <a:lstStyle/>
          <a:p>
            <a:pPr algn="l">
              <a:defRPr sz="4200">
                <a:solidFill>
                  <a:srgbClr val="253957"/>
                </a:solidFill>
                <a:latin typeface="+mn-lt"/>
                <a:ea typeface="+mn-ea"/>
                <a:cs typeface="+mn-cs"/>
                <a:sym typeface="Arial Narrow"/>
              </a:defRPr>
            </a:pPr>
            <a:r>
              <a:rPr lang="en-US" sz="4200" dirty="0">
                <a:solidFill>
                  <a:srgbClr val="253957"/>
                </a:solidFill>
                <a:latin typeface="PT Astra Sans" panose="020B0603020203020204" pitchFamily="34" charset="-52"/>
                <a:ea typeface="PT Astra Sans" panose="020B0603020203020204" pitchFamily="34" charset="-52"/>
                <a:sym typeface="Arial Narrow"/>
              </a:rPr>
              <a:t>HSE-Perm, UDC 09.03.04, Faculty of Economics, management and business Informatics, Department of information technology in business</a:t>
            </a:r>
          </a:p>
        </p:txBody>
      </p:sp>
      <p:sp>
        <p:nvSpPr>
          <p:cNvPr id="55" name="Москва, 2017"/>
          <p:cNvSpPr txBox="1"/>
          <p:nvPr/>
        </p:nvSpPr>
        <p:spPr>
          <a:xfrm>
            <a:off x="14136216" y="12762656"/>
            <a:ext cx="2770829" cy="5751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anchor="ctr">
            <a:spAutoFit/>
          </a:bodyPr>
          <a:lstStyle>
            <a:lvl1pPr algn="l" defTabSz="642937">
              <a:defRPr sz="2800">
                <a:solidFill>
                  <a:srgbClr val="253957"/>
                </a:solidFill>
                <a:latin typeface="+mn-lt"/>
                <a:ea typeface="+mn-ea"/>
                <a:cs typeface="+mn-cs"/>
                <a:sym typeface="Arial Narrow"/>
              </a:defRPr>
            </a:lvl1pPr>
          </a:lstStyle>
          <a:p>
            <a:r>
              <a:rPr lang="en-US" dirty="0" smtClean="0">
                <a:latin typeface="PT Astra Sans" panose="020B0603020203020204" pitchFamily="34" charset="-52"/>
                <a:ea typeface="PT Astra Sans" panose="020B0603020203020204" pitchFamily="34" charset="-52"/>
              </a:rPr>
              <a:t>Perm</a:t>
            </a:r>
            <a:r>
              <a:rPr dirty="0" smtClean="0">
                <a:latin typeface="PT Astra Sans" panose="020B0603020203020204" pitchFamily="34" charset="-52"/>
                <a:ea typeface="PT Astra Sans" panose="020B0603020203020204" pitchFamily="34" charset="-52"/>
              </a:rPr>
              <a:t>, 201</a:t>
            </a:r>
            <a:r>
              <a:rPr lang="ru-RU" dirty="0" smtClean="0">
                <a:latin typeface="PT Astra Sans" panose="020B0603020203020204" pitchFamily="34" charset="-52"/>
                <a:ea typeface="PT Astra Sans" panose="020B0603020203020204" pitchFamily="34" charset="-52"/>
              </a:rPr>
              <a:t>9</a:t>
            </a:r>
            <a:endParaRPr dirty="0">
              <a:latin typeface="PT Astra Sans" panose="020B0603020203020204" pitchFamily="34" charset="-52"/>
              <a:ea typeface="PT Astra Sans" panose="020B0603020203020204" pitchFamily="34" charset="-52"/>
            </a:endParaRPr>
          </a:p>
        </p:txBody>
      </p:sp>
      <p:pic>
        <p:nvPicPr>
          <p:cNvPr id="56" name="Изображение" descr="Изображение"/>
          <p:cNvPicPr>
            <a:picLocks noChangeAspect="1"/>
          </p:cNvPicPr>
          <p:nvPr/>
        </p:nvPicPr>
        <p:blipFill>
          <a:blip r:embed="rId2">
            <a:extLst/>
          </a:blip>
          <a:stretch>
            <a:fillRect/>
          </a:stretch>
        </p:blipFill>
        <p:spPr>
          <a:xfrm>
            <a:off x="1221970" y="1330739"/>
            <a:ext cx="2736119" cy="2645547"/>
          </a:xfrm>
          <a:prstGeom prst="rect">
            <a:avLst/>
          </a:prstGeom>
          <a:ln w="12700">
            <a:miter lim="400000"/>
          </a:ln>
        </p:spPr>
      </p:pic>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Адрес: ТехтТехтТехтТехтТехтТехтТехтТехтТехтТехтТехтТехтТехт"/>
          <p:cNvSpPr txBox="1"/>
          <p:nvPr/>
        </p:nvSpPr>
        <p:spPr>
          <a:xfrm>
            <a:off x="17232560" y="11488643"/>
            <a:ext cx="5227238" cy="5196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anchor="ctr">
            <a:spAutoFit/>
          </a:bodyPr>
          <a:lstStyle>
            <a:lvl1pPr algn="r" defTabSz="642937">
              <a:defRPr sz="2400">
                <a:solidFill>
                  <a:srgbClr val="FFFFFF"/>
                </a:solidFill>
                <a:latin typeface="+mn-lt"/>
                <a:ea typeface="+mn-ea"/>
                <a:cs typeface="+mn-cs"/>
                <a:sym typeface="Arial Narrow"/>
              </a:defRPr>
            </a:lvl1pPr>
          </a:lstStyle>
          <a:p>
            <a:r>
              <a:rPr lang="en-US" dirty="0" smtClean="0">
                <a:latin typeface="PT Astra Sans" panose="020B0603020203020204" pitchFamily="34" charset="-52"/>
                <a:ea typeface="PT Astra Sans" panose="020B0603020203020204" pitchFamily="34" charset="-52"/>
              </a:rPr>
              <a:t>E-mail</a:t>
            </a:r>
            <a:r>
              <a:rPr lang="ru-RU" dirty="0" smtClean="0">
                <a:latin typeface="PT Astra Sans" panose="020B0603020203020204" pitchFamily="34" charset="-52"/>
                <a:ea typeface="PT Astra Sans" panose="020B0603020203020204" pitchFamily="34" charset="-52"/>
              </a:rPr>
              <a:t>: </a:t>
            </a:r>
            <a:r>
              <a:rPr lang="en-US" dirty="0" smtClean="0">
                <a:latin typeface="PT Astra Sans" panose="020B0603020203020204" pitchFamily="34" charset="-52"/>
                <a:ea typeface="PT Astra Sans" panose="020B0603020203020204" pitchFamily="34" charset="-52"/>
              </a:rPr>
              <a:t>eschepokov@edu.hse.ru</a:t>
            </a:r>
            <a:endParaRPr dirty="0">
              <a:latin typeface="PT Astra Sans" panose="020B0603020203020204" pitchFamily="34" charset="-52"/>
              <a:ea typeface="PT Astra Sans" panose="020B0603020203020204" pitchFamily="34" charset="-52"/>
            </a:endParaRPr>
          </a:p>
        </p:txBody>
      </p:sp>
      <p:sp>
        <p:nvSpPr>
          <p:cNvPr id="101" name="www.text"/>
          <p:cNvSpPr txBox="1"/>
          <p:nvPr/>
        </p:nvSpPr>
        <p:spPr>
          <a:xfrm>
            <a:off x="4199112" y="11522564"/>
            <a:ext cx="3096344" cy="51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anchor="ctr">
            <a:spAutoFit/>
          </a:bodyPr>
          <a:lstStyle>
            <a:lvl1pPr algn="l" defTabSz="642937">
              <a:defRPr sz="2400">
                <a:solidFill>
                  <a:srgbClr val="FFFFFF"/>
                </a:solidFill>
                <a:latin typeface="+mn-lt"/>
                <a:ea typeface="+mn-ea"/>
                <a:cs typeface="+mn-cs"/>
                <a:sym typeface="Arial Narrow"/>
              </a:defRPr>
            </a:lvl1pPr>
          </a:lstStyle>
          <a:p>
            <a:r>
              <a:rPr lang="en-US" dirty="0" err="1" smtClean="0">
                <a:latin typeface="PT Astra Sans" panose="020B0603020203020204" pitchFamily="34" charset="-52"/>
                <a:ea typeface="PT Astra Sans" panose="020B0603020203020204" pitchFamily="34" charset="-52"/>
              </a:rPr>
              <a:t>Autor</a:t>
            </a:r>
            <a:r>
              <a:rPr lang="ru-RU" dirty="0" smtClean="0">
                <a:latin typeface="PT Astra Sans" panose="020B0603020203020204" pitchFamily="34" charset="-52"/>
                <a:ea typeface="PT Astra Sans" panose="020B0603020203020204" pitchFamily="34" charset="-52"/>
              </a:rPr>
              <a:t>: </a:t>
            </a:r>
            <a:r>
              <a:rPr lang="en-US" dirty="0" err="1">
                <a:latin typeface="Times New Roman" panose="02020603050405020304" pitchFamily="18" charset="0"/>
                <a:ea typeface="Arial Narrow" charset="0"/>
                <a:cs typeface="Times New Roman" panose="02020603050405020304" pitchFamily="18" charset="0"/>
              </a:rPr>
              <a:t>Chepokov</a:t>
            </a:r>
            <a:r>
              <a:rPr lang="en-US" dirty="0">
                <a:latin typeface="Times New Roman" panose="02020603050405020304" pitchFamily="18" charset="0"/>
                <a:ea typeface="Arial Narrow" charset="0"/>
                <a:cs typeface="Times New Roman" panose="02020603050405020304" pitchFamily="18" charset="0"/>
              </a:rPr>
              <a:t> E. S.</a:t>
            </a:r>
            <a:endParaRPr lang="ru-RU" u="sng" dirty="0">
              <a:latin typeface="Times New Roman" panose="02020603050405020304" pitchFamily="18" charset="0"/>
              <a:ea typeface="Arial Narrow" charset="0"/>
              <a:cs typeface="Times New Roman" panose="02020603050405020304" pitchFamily="18" charset="0"/>
            </a:endParaRPr>
          </a:p>
        </p:txBody>
      </p:sp>
      <p:sp>
        <p:nvSpPr>
          <p:cNvPr id="102" name="Телефон.: +Х (ХХХ) ХХХ ХХХХ"/>
          <p:cNvSpPr txBox="1"/>
          <p:nvPr/>
        </p:nvSpPr>
        <p:spPr>
          <a:xfrm>
            <a:off x="10049762" y="11494665"/>
            <a:ext cx="4950550" cy="51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anchor="ctr">
            <a:spAutoFit/>
          </a:bodyPr>
          <a:lstStyle>
            <a:lvl1pPr algn="l" defTabSz="642937">
              <a:defRPr sz="2400">
                <a:solidFill>
                  <a:srgbClr val="FFFFFF"/>
                </a:solidFill>
                <a:latin typeface="+mn-lt"/>
                <a:ea typeface="+mn-ea"/>
                <a:cs typeface="+mn-cs"/>
                <a:sym typeface="Arial Narrow"/>
              </a:defRPr>
            </a:lvl1pPr>
          </a:lstStyle>
          <a:p>
            <a:r>
              <a:rPr lang="en-US" dirty="0" smtClean="0">
                <a:latin typeface="PT Astra Sans" panose="020B0603020203020204" pitchFamily="34" charset="-52"/>
                <a:ea typeface="PT Astra Sans" panose="020B0603020203020204" pitchFamily="34" charset="-52"/>
              </a:rPr>
              <a:t>Phone number</a:t>
            </a:r>
            <a:r>
              <a:rPr dirty="0" smtClean="0">
                <a:latin typeface="PT Astra Sans" panose="020B0603020203020204" pitchFamily="34" charset="-52"/>
                <a:ea typeface="PT Astra Sans" panose="020B0603020203020204" pitchFamily="34" charset="-52"/>
              </a:rPr>
              <a:t>: +</a:t>
            </a:r>
            <a:r>
              <a:rPr lang="ru-RU" dirty="0" smtClean="0">
                <a:latin typeface="PT Astra Sans" panose="020B0603020203020204" pitchFamily="34" charset="-52"/>
                <a:ea typeface="PT Astra Sans" panose="020B0603020203020204" pitchFamily="34" charset="-52"/>
              </a:rPr>
              <a:t>7</a:t>
            </a:r>
            <a:r>
              <a:rPr dirty="0" smtClean="0">
                <a:latin typeface="PT Astra Sans" panose="020B0603020203020204" pitchFamily="34" charset="-52"/>
                <a:ea typeface="PT Astra Sans" panose="020B0603020203020204" pitchFamily="34" charset="-52"/>
              </a:rPr>
              <a:t> (</a:t>
            </a:r>
            <a:r>
              <a:rPr lang="ru-RU" dirty="0" smtClean="0">
                <a:latin typeface="PT Astra Sans" panose="020B0603020203020204" pitchFamily="34" charset="-52"/>
                <a:ea typeface="PT Astra Sans" panose="020B0603020203020204" pitchFamily="34" charset="-52"/>
              </a:rPr>
              <a:t>9</a:t>
            </a:r>
            <a:r>
              <a:rPr lang="en-US" dirty="0" smtClean="0">
                <a:latin typeface="PT Astra Sans" panose="020B0603020203020204" pitchFamily="34" charset="-52"/>
                <a:ea typeface="PT Astra Sans" panose="020B0603020203020204" pitchFamily="34" charset="-52"/>
              </a:rPr>
              <a:t>51</a:t>
            </a:r>
            <a:r>
              <a:rPr dirty="0" smtClean="0">
                <a:latin typeface="PT Astra Sans" panose="020B0603020203020204" pitchFamily="34" charset="-52"/>
                <a:ea typeface="PT Astra Sans" panose="020B0603020203020204" pitchFamily="34" charset="-52"/>
              </a:rPr>
              <a:t>) </a:t>
            </a:r>
            <a:r>
              <a:rPr lang="en-US" dirty="0" smtClean="0">
                <a:latin typeface="PT Astra Sans" panose="020B0603020203020204" pitchFamily="34" charset="-52"/>
                <a:ea typeface="PT Astra Sans" panose="020B0603020203020204" pitchFamily="34" charset="-52"/>
              </a:rPr>
              <a:t>959</a:t>
            </a:r>
            <a:r>
              <a:rPr dirty="0" smtClean="0">
                <a:latin typeface="PT Astra Sans" panose="020B0603020203020204" pitchFamily="34" charset="-52"/>
                <a:ea typeface="PT Astra Sans" panose="020B0603020203020204" pitchFamily="34" charset="-52"/>
              </a:rPr>
              <a:t> </a:t>
            </a:r>
            <a:r>
              <a:rPr lang="en-US" dirty="0" smtClean="0">
                <a:latin typeface="PT Astra Sans" panose="020B0603020203020204" pitchFamily="34" charset="-52"/>
                <a:ea typeface="PT Astra Sans" panose="020B0603020203020204" pitchFamily="34" charset="-52"/>
              </a:rPr>
              <a:t>4666</a:t>
            </a:r>
            <a:r>
              <a:rPr dirty="0" smtClean="0">
                <a:latin typeface="PT Astra Sans" panose="020B0603020203020204" pitchFamily="34" charset="-52"/>
                <a:ea typeface="PT Astra Sans" panose="020B0603020203020204" pitchFamily="34" charset="-52"/>
              </a:rPr>
              <a:t> </a:t>
            </a:r>
            <a:endParaRPr dirty="0">
              <a:latin typeface="PT Astra Sans" panose="020B0603020203020204" pitchFamily="34" charset="-52"/>
              <a:ea typeface="PT Astra Sans" panose="020B0603020203020204" pitchFamily="34" charset="-52"/>
            </a:endParaRPr>
          </a:p>
        </p:txBody>
      </p:sp>
      <p:pic>
        <p:nvPicPr>
          <p:cNvPr id="103" name="Изображение" descr="Изображение"/>
          <p:cNvPicPr>
            <a:picLocks noChangeAspect="1"/>
          </p:cNvPicPr>
          <p:nvPr/>
        </p:nvPicPr>
        <p:blipFill>
          <a:blip r:embed="rId2">
            <a:extLst/>
          </a:blip>
          <a:stretch>
            <a:fillRect/>
          </a:stretch>
        </p:blipFill>
        <p:spPr>
          <a:xfrm>
            <a:off x="10594075" y="5489848"/>
            <a:ext cx="3195850" cy="3090059"/>
          </a:xfrm>
          <a:prstGeom prst="rect">
            <a:avLst/>
          </a:prstGeom>
          <a:ln w="12700">
            <a:miter lim="400000"/>
          </a:ln>
        </p:spPr>
      </p:pic>
      <p:sp>
        <p:nvSpPr>
          <p:cNvPr id="2" name="TextBox 1"/>
          <p:cNvSpPr txBox="1"/>
          <p:nvPr/>
        </p:nvSpPr>
        <p:spPr>
          <a:xfrm>
            <a:off x="5236572" y="902602"/>
            <a:ext cx="13910858" cy="11599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en-US" sz="6600" b="1" dirty="0">
                <a:solidFill>
                  <a:srgbClr val="FFFFFF"/>
                </a:solidFill>
                <a:latin typeface="PT Astra Sans" panose="020B0603020203020204" pitchFamily="34" charset="-52"/>
                <a:ea typeface="PT Astra Sans" panose="020B0603020203020204" pitchFamily="34" charset="-52"/>
                <a:cs typeface="+mn-cs"/>
                <a:sym typeface="Arial Narrow"/>
              </a:rPr>
              <a:t>THANK YOU FOR YOUR ATTENTION</a:t>
            </a:r>
            <a:endParaRPr lang="ru-RU" sz="6600" b="1" dirty="0">
              <a:solidFill>
                <a:srgbClr val="FFFFFF"/>
              </a:solidFill>
              <a:latin typeface="PT Astra Sans" panose="020B0603020203020204" pitchFamily="34" charset="-52"/>
              <a:ea typeface="PT Astra Sans" panose="020B0603020203020204" pitchFamily="34" charset="-52"/>
              <a:cs typeface="+mn-cs"/>
            </a:endParaRPr>
          </a:p>
        </p:txBody>
      </p:sp>
      <p:sp>
        <p:nvSpPr>
          <p:cNvPr id="4" name="Прямоугольник 3"/>
          <p:cNvSpPr/>
          <p:nvPr/>
        </p:nvSpPr>
        <p:spPr>
          <a:xfrm>
            <a:off x="6738423" y="2321296"/>
            <a:ext cx="10907153" cy="769441"/>
          </a:xfrm>
          <a:prstGeom prst="rect">
            <a:avLst/>
          </a:prstGeom>
        </p:spPr>
        <p:txBody>
          <a:bodyPr wrap="none">
            <a:spAutoFit/>
          </a:bodyPr>
          <a:lstStyle/>
          <a:p>
            <a:r>
              <a:rPr lang="en-US" sz="4400" b="1" dirty="0" smtClean="0">
                <a:solidFill>
                  <a:srgbClr val="FFFFFF"/>
                </a:solidFill>
                <a:latin typeface="PT Astra Sans" panose="020B0603020203020204" pitchFamily="34" charset="-52"/>
                <a:ea typeface="PT Astra Sans" panose="020B0603020203020204" pitchFamily="34" charset="-52"/>
                <a:cs typeface="+mn-cs"/>
              </a:rPr>
              <a:t>I AM </a:t>
            </a:r>
            <a:r>
              <a:rPr lang="en-US" sz="4400" b="1" dirty="0">
                <a:solidFill>
                  <a:srgbClr val="FFFFFF"/>
                </a:solidFill>
                <a:latin typeface="PT Astra Sans" panose="020B0603020203020204" pitchFamily="34" charset="-52"/>
                <a:ea typeface="PT Astra Sans" panose="020B0603020203020204" pitchFamily="34" charset="-52"/>
                <a:cs typeface="+mn-cs"/>
              </a:rPr>
              <a:t>GLAD TO ANSWER YOUR QUESTIONS</a:t>
            </a:r>
            <a:endParaRPr lang="ru-RU" sz="4400" b="1" dirty="0">
              <a:solidFill>
                <a:srgbClr val="FFFFFF"/>
              </a:solidFill>
              <a:latin typeface="PT Astra Sans" panose="020B0603020203020204" pitchFamily="34" charset="-52"/>
              <a:ea typeface="PT Astra Sans" panose="020B0603020203020204" pitchFamily="34" charset="-52"/>
              <a:cs typeface="+mn-cs"/>
            </a:endParaRPr>
          </a:p>
        </p:txBody>
      </p:sp>
    </p:spTree>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822847" y="3717509"/>
            <a:ext cx="20878149" cy="76818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1" spcCol="1076157"/>
          <a:lstStyle/>
          <a:p>
            <a:pPr marL="514350" indent="-514350" algn="l">
              <a:lnSpc>
                <a:spcPct val="150000"/>
              </a:lnSpc>
              <a:buFont typeface="+mj-lt"/>
              <a:buAutoNum type="arabicPeriod"/>
              <a:defRPr sz="2800">
                <a:solidFill>
                  <a:srgbClr val="253957"/>
                </a:solidFill>
                <a:latin typeface="+mn-lt"/>
                <a:ea typeface="+mn-ea"/>
                <a:cs typeface="+mn-cs"/>
                <a:sym typeface="Arial Narrow"/>
              </a:defRPr>
            </a:pPr>
            <a:r>
              <a:rPr lang="en-US" sz="4800" dirty="0">
                <a:solidFill>
                  <a:srgbClr val="253957"/>
                </a:solidFill>
                <a:latin typeface="PT Astra Sans" panose="020B0603020203020204" pitchFamily="34" charset="-52"/>
                <a:ea typeface="PT Astra Sans" panose="020B0603020203020204" pitchFamily="34" charset="-52"/>
                <a:cs typeface="+mn-cs"/>
              </a:rPr>
              <a:t>About </a:t>
            </a:r>
            <a:r>
              <a:rPr lang="en-US" sz="4800" dirty="0" smtClean="0">
                <a:solidFill>
                  <a:srgbClr val="253957"/>
                </a:solidFill>
                <a:latin typeface="PT Astra Sans" panose="020B0603020203020204" pitchFamily="34" charset="-52"/>
                <a:ea typeface="PT Astra Sans" panose="020B0603020203020204" pitchFamily="34" charset="-52"/>
                <a:cs typeface="+mn-cs"/>
              </a:rPr>
              <a:t>Facebook</a:t>
            </a:r>
            <a:endParaRPr lang="ru-RU" sz="4800" dirty="0" smtClean="0">
              <a:solidFill>
                <a:srgbClr val="253957"/>
              </a:solidFill>
              <a:latin typeface="PT Astra Sans" panose="020B0603020203020204" pitchFamily="34" charset="-52"/>
              <a:ea typeface="PT Astra Sans" panose="020B0603020203020204" pitchFamily="34" charset="-52"/>
              <a:cs typeface="+mn-cs"/>
            </a:endParaRPr>
          </a:p>
          <a:p>
            <a:pPr marL="514350" indent="-514350" algn="l">
              <a:lnSpc>
                <a:spcPct val="150000"/>
              </a:lnSpc>
              <a:buFont typeface="+mj-lt"/>
              <a:buAutoNum type="arabicPeriod"/>
              <a:defRPr sz="2800">
                <a:solidFill>
                  <a:srgbClr val="253957"/>
                </a:solidFill>
                <a:latin typeface="+mn-lt"/>
                <a:ea typeface="+mn-ea"/>
                <a:cs typeface="+mn-cs"/>
                <a:sym typeface="Arial Narrow"/>
              </a:defRPr>
            </a:pPr>
            <a:r>
              <a:rPr lang="en-US" sz="4800" dirty="0">
                <a:solidFill>
                  <a:srgbClr val="253957"/>
                </a:solidFill>
                <a:latin typeface="PT Astra Sans" panose="020B0603020203020204" pitchFamily="34" charset="-52"/>
                <a:ea typeface="PT Astra Sans" panose="020B0603020203020204" pitchFamily="34" charset="-52"/>
                <a:cs typeface="+mn-cs"/>
              </a:rPr>
              <a:t>Conditions of work</a:t>
            </a:r>
          </a:p>
          <a:p>
            <a:pPr marL="514350" indent="-514350" algn="l">
              <a:lnSpc>
                <a:spcPct val="150000"/>
              </a:lnSpc>
              <a:buFont typeface="+mj-lt"/>
              <a:buAutoNum type="arabicPeriod"/>
              <a:defRPr sz="2800">
                <a:solidFill>
                  <a:srgbClr val="253957"/>
                </a:solidFill>
                <a:latin typeface="+mn-lt"/>
                <a:ea typeface="+mn-ea"/>
                <a:cs typeface="+mn-cs"/>
                <a:sym typeface="Arial Narrow"/>
              </a:defRPr>
            </a:pPr>
            <a:r>
              <a:rPr lang="en-US" sz="4800" dirty="0">
                <a:solidFill>
                  <a:srgbClr val="253957"/>
                </a:solidFill>
                <a:latin typeface="PT Astra Sans" panose="020B0603020203020204" pitchFamily="34" charset="-52"/>
                <a:ea typeface="PT Astra Sans" panose="020B0603020203020204" pitchFamily="34" charset="-52"/>
                <a:cs typeface="+mn-cs"/>
              </a:rPr>
              <a:t>Fake news</a:t>
            </a:r>
          </a:p>
          <a:p>
            <a:pPr marL="514350" indent="-514350" algn="l">
              <a:lnSpc>
                <a:spcPct val="150000"/>
              </a:lnSpc>
              <a:buFont typeface="+mj-lt"/>
              <a:buAutoNum type="arabicPeriod"/>
              <a:defRPr sz="2800">
                <a:solidFill>
                  <a:srgbClr val="253957"/>
                </a:solidFill>
                <a:latin typeface="+mn-lt"/>
                <a:ea typeface="+mn-ea"/>
                <a:cs typeface="+mn-cs"/>
                <a:sym typeface="Arial Narrow"/>
              </a:defRPr>
            </a:pPr>
            <a:r>
              <a:rPr lang="en-US" sz="4800" dirty="0">
                <a:solidFill>
                  <a:srgbClr val="253957"/>
                </a:solidFill>
                <a:latin typeface="PT Astra Sans" panose="020B0603020203020204" pitchFamily="34" charset="-52"/>
                <a:ea typeface="PT Astra Sans" panose="020B0603020203020204" pitchFamily="34" charset="-52"/>
                <a:cs typeface="+mn-cs"/>
              </a:rPr>
              <a:t>Scandals</a:t>
            </a:r>
          </a:p>
          <a:p>
            <a:pPr marL="514350" indent="-514350" algn="l">
              <a:lnSpc>
                <a:spcPct val="150000"/>
              </a:lnSpc>
              <a:buFont typeface="+mj-lt"/>
              <a:buAutoNum type="arabicPeriod"/>
              <a:defRPr sz="2800">
                <a:solidFill>
                  <a:srgbClr val="253957"/>
                </a:solidFill>
                <a:latin typeface="+mn-lt"/>
                <a:ea typeface="+mn-ea"/>
                <a:cs typeface="+mn-cs"/>
                <a:sym typeface="Arial Narrow"/>
              </a:defRPr>
            </a:pPr>
            <a:r>
              <a:rPr lang="en-US" sz="4800" dirty="0">
                <a:solidFill>
                  <a:srgbClr val="253957"/>
                </a:solidFill>
                <a:latin typeface="PT Astra Sans" panose="020B0603020203020204" pitchFamily="34" charset="-52"/>
                <a:ea typeface="PT Astra Sans" panose="020B0603020203020204" pitchFamily="34" charset="-52"/>
                <a:cs typeface="+mn-cs"/>
              </a:rPr>
              <a:t>Conclusion</a:t>
            </a:r>
          </a:p>
          <a:p>
            <a:pPr marL="514350" indent="-514350" algn="l">
              <a:buFont typeface="+mj-lt"/>
              <a:buAutoNum type="arabicPeriod"/>
              <a:defRPr sz="2800">
                <a:solidFill>
                  <a:srgbClr val="253957"/>
                </a:solidFill>
                <a:latin typeface="+mn-lt"/>
                <a:ea typeface="+mn-ea"/>
                <a:cs typeface="+mn-cs"/>
                <a:sym typeface="Arial Narrow"/>
              </a:defRPr>
            </a:pPr>
            <a:endParaRPr lang="en-US" sz="4800" dirty="0">
              <a:solidFill>
                <a:srgbClr val="253957"/>
              </a:solidFill>
              <a:latin typeface="PT Astra Sans" panose="020B0603020203020204" pitchFamily="34" charset="-52"/>
              <a:ea typeface="PT Astra Sans" panose="020B0603020203020204" pitchFamily="34" charset="-52"/>
              <a:cs typeface="+mn-cs"/>
            </a:endParaRPr>
          </a:p>
        </p:txBody>
      </p:sp>
      <p:sp>
        <p:nvSpPr>
          <p:cNvPr id="66" name="Очень крутой заголовок…"/>
          <p:cNvSpPr txBox="1"/>
          <p:nvPr/>
        </p:nvSpPr>
        <p:spPr>
          <a:xfrm>
            <a:off x="4119276" y="614680"/>
            <a:ext cx="15958986" cy="12929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defRPr sz="3000">
                <a:solidFill>
                  <a:srgbClr val="253957"/>
                </a:solidFill>
                <a:latin typeface="+mn-lt"/>
                <a:ea typeface="+mn-ea"/>
                <a:cs typeface="+mn-cs"/>
                <a:sym typeface="Arial Narrow"/>
              </a:defRPr>
            </a:pPr>
            <a:r>
              <a:rPr lang="en-US" sz="7000" b="1" cap="all" dirty="0">
                <a:solidFill>
                  <a:srgbClr val="253957"/>
                </a:solidFill>
                <a:latin typeface="PT Astra Sans" panose="020B0603020203020204" pitchFamily="34" charset="-52"/>
                <a:ea typeface="PT Astra Sans" panose="020B0603020203020204" pitchFamily="34" charset="-52"/>
                <a:cs typeface="+mn-cs"/>
              </a:rPr>
              <a:t>Outline</a:t>
            </a:r>
            <a:endParaRPr lang="ru-RU" sz="7000" b="1" cap="all" dirty="0">
              <a:solidFill>
                <a:srgbClr val="253957"/>
              </a:solidFill>
              <a:latin typeface="PT Astra Sans" panose="020B0603020203020204" pitchFamily="34" charset="-52"/>
              <a:ea typeface="PT Astra Sans" panose="020B0603020203020204" pitchFamily="34" charset="-52"/>
              <a:cs typeface="+mn-cs"/>
            </a:endParaRPr>
          </a:p>
        </p:txBody>
      </p:sp>
      <p:sp>
        <p:nvSpPr>
          <p:cNvPr id="68"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latin typeface="PT Astra Sans" panose="020B0603020203020204" pitchFamily="34" charset="-52"/>
              <a:ea typeface="PT Astra Sans" panose="020B0603020203020204" pitchFamily="34" charset="-52"/>
            </a:endParaRPr>
          </a:p>
        </p:txBody>
      </p:sp>
      <p:pic>
        <p:nvPicPr>
          <p:cNvPr id="70" name="Изображение" descr="Изображение"/>
          <p:cNvPicPr>
            <a:picLocks noChangeAspect="1"/>
          </p:cNvPicPr>
          <p:nvPr/>
        </p:nvPicPr>
        <p:blipFill>
          <a:blip r:embed="rId2">
            <a:extLst/>
          </a:blip>
          <a:stretch>
            <a:fillRect/>
          </a:stretch>
        </p:blipFill>
        <p:spPr>
          <a:xfrm>
            <a:off x="1226606" y="586180"/>
            <a:ext cx="1199579" cy="1199579"/>
          </a:xfrm>
          <a:prstGeom prst="rect">
            <a:avLst/>
          </a:prstGeom>
          <a:ln w="12700">
            <a:miter lim="400000"/>
          </a:ln>
        </p:spPr>
      </p:pic>
      <p:sp>
        <p:nvSpPr>
          <p:cNvPr id="2" name="Прямоугольник 1"/>
          <p:cNvSpPr/>
          <p:nvPr/>
        </p:nvSpPr>
        <p:spPr>
          <a:xfrm>
            <a:off x="5634452" y="12724540"/>
            <a:ext cx="12928635" cy="584775"/>
          </a:xfrm>
          <a:prstGeom prst="rect">
            <a:avLst/>
          </a:prstGeom>
        </p:spPr>
        <p:txBody>
          <a:bodyPr wrap="square">
            <a:spAutoFit/>
          </a:bodyPr>
          <a:lstStyle/>
          <a:p>
            <a:pPr>
              <a:defRPr sz="4200">
                <a:solidFill>
                  <a:srgbClr val="253957"/>
                </a:solidFill>
                <a:latin typeface="+mn-lt"/>
                <a:ea typeface="+mn-ea"/>
                <a:cs typeface="+mn-cs"/>
                <a:sym typeface="Arial Narrow"/>
              </a:defRPr>
            </a:pPr>
            <a:r>
              <a:rPr lang="en-US" sz="3200" dirty="0" err="1" smtClean="0">
                <a:solidFill>
                  <a:srgbClr val="253957"/>
                </a:solidFill>
                <a:latin typeface="PT Astra Sans" panose="020B0603020203020204" pitchFamily="34" charset="-52"/>
                <a:ea typeface="PT Astra Sans" panose="020B0603020203020204" pitchFamily="34" charset="-52"/>
                <a:sym typeface="Arial Narrow"/>
              </a:rPr>
              <a:t>Chepokov</a:t>
            </a:r>
            <a:r>
              <a:rPr lang="en-US" sz="3200" dirty="0" smtClean="0">
                <a:solidFill>
                  <a:srgbClr val="253957"/>
                </a:solidFill>
                <a:latin typeface="PT Astra Sans" panose="020B0603020203020204" pitchFamily="34" charset="-52"/>
                <a:ea typeface="PT Astra Sans" panose="020B0603020203020204" pitchFamily="34" charset="-52"/>
                <a:sym typeface="Arial Narrow"/>
              </a:rPr>
              <a:t> </a:t>
            </a:r>
            <a:r>
              <a:rPr lang="en-US" sz="3200" dirty="0" err="1" smtClean="0">
                <a:solidFill>
                  <a:srgbClr val="253957"/>
                </a:solidFill>
                <a:latin typeface="PT Astra Sans" panose="020B0603020203020204" pitchFamily="34" charset="-52"/>
                <a:ea typeface="PT Astra Sans" panose="020B0603020203020204" pitchFamily="34" charset="-52"/>
                <a:sym typeface="Arial Narrow"/>
              </a:rPr>
              <a:t>Elizar</a:t>
            </a:r>
            <a:r>
              <a:rPr lang="en-US" sz="3200" dirty="0" smtClean="0">
                <a:solidFill>
                  <a:srgbClr val="253957"/>
                </a:solidFill>
                <a:latin typeface="PT Astra Sans" panose="020B0603020203020204" pitchFamily="34" charset="-52"/>
                <a:ea typeface="PT Astra Sans" panose="020B0603020203020204" pitchFamily="34" charset="-52"/>
                <a:sym typeface="Arial Narrow"/>
              </a:rPr>
              <a:t> </a:t>
            </a:r>
            <a:r>
              <a:rPr lang="en-US" sz="3200" dirty="0" err="1" smtClean="0">
                <a:solidFill>
                  <a:srgbClr val="253957"/>
                </a:solidFill>
                <a:latin typeface="PT Astra Sans" panose="020B0603020203020204" pitchFamily="34" charset="-52"/>
                <a:ea typeface="PT Astra Sans" panose="020B0603020203020204" pitchFamily="34" charset="-52"/>
                <a:sym typeface="Arial Narrow"/>
              </a:rPr>
              <a:t>Sergeevich</a:t>
            </a:r>
            <a:r>
              <a:rPr lang="en-US" sz="3200" dirty="0" smtClean="0">
                <a:solidFill>
                  <a:srgbClr val="253957"/>
                </a:solidFill>
                <a:latin typeface="PT Astra Sans" panose="020B0603020203020204" pitchFamily="34" charset="-52"/>
                <a:ea typeface="PT Astra Sans" panose="020B0603020203020204" pitchFamily="34" charset="-52"/>
                <a:sym typeface="Arial Narrow"/>
              </a:rPr>
              <a:t> </a:t>
            </a:r>
            <a:r>
              <a:rPr lang="ru-RU" sz="3200" dirty="0" smtClean="0">
                <a:solidFill>
                  <a:srgbClr val="253957"/>
                </a:solidFill>
                <a:latin typeface="PT Astra Sans" panose="020B0603020203020204" pitchFamily="34" charset="-52"/>
                <a:ea typeface="PT Astra Sans" panose="020B0603020203020204" pitchFamily="34" charset="-52"/>
                <a:sym typeface="Arial Narrow"/>
              </a:rPr>
              <a:t>«</a:t>
            </a:r>
            <a:r>
              <a:rPr lang="en-US" sz="3200" dirty="0" smtClean="0">
                <a:solidFill>
                  <a:srgbClr val="253957"/>
                </a:solidFill>
                <a:latin typeface="PT Astra Sans" panose="020B0603020203020204" pitchFamily="34" charset="-52"/>
                <a:ea typeface="PT Astra Sans" panose="020B0603020203020204" pitchFamily="34" charset="-52"/>
                <a:sym typeface="Arial Narrow"/>
              </a:rPr>
              <a:t>Ethics </a:t>
            </a:r>
            <a:r>
              <a:rPr lang="en-US" sz="3200" dirty="0">
                <a:solidFill>
                  <a:srgbClr val="253957"/>
                </a:solidFill>
                <a:latin typeface="PT Astra Sans" panose="020B0603020203020204" pitchFamily="34" charset="-52"/>
                <a:ea typeface="PT Astra Sans" panose="020B0603020203020204" pitchFamily="34" charset="-52"/>
                <a:sym typeface="Arial Narrow"/>
              </a:rPr>
              <a:t>on Facebook</a:t>
            </a:r>
            <a:r>
              <a:rPr lang="ru-RU" sz="3200" dirty="0" smtClean="0">
                <a:solidFill>
                  <a:srgbClr val="253957"/>
                </a:solidFill>
                <a:latin typeface="PT Astra Sans" panose="020B0603020203020204" pitchFamily="34" charset="-52"/>
                <a:ea typeface="PT Astra Sans" panose="020B0603020203020204" pitchFamily="34" charset="-52"/>
                <a:sym typeface="Arial Narrow"/>
              </a:rPr>
              <a:t>»</a:t>
            </a:r>
            <a:endParaRPr lang="ru-RU" sz="3200" dirty="0" smtClean="0">
              <a:solidFill>
                <a:srgbClr val="253957"/>
              </a:solidFill>
              <a:latin typeface="PT Astra Sans" panose="020B0603020203020204" pitchFamily="34" charset="-52"/>
              <a:ea typeface="PT Astra Sans" panose="020B0603020203020204" pitchFamily="34" charset="-52"/>
              <a:sym typeface="Arial Narrow"/>
            </a:endParaRPr>
          </a:p>
        </p:txBody>
      </p:sp>
      <p:sp>
        <p:nvSpPr>
          <p:cNvPr id="4" name="Номер слайда 3"/>
          <p:cNvSpPr>
            <a:spLocks noGrp="1"/>
          </p:cNvSpPr>
          <p:nvPr>
            <p:ph type="sldNum" sz="quarter" idx="2"/>
          </p:nvPr>
        </p:nvSpPr>
        <p:spPr>
          <a:xfrm>
            <a:off x="21362005" y="12704041"/>
            <a:ext cx="873635" cy="636712"/>
          </a:xfrm>
        </p:spPr>
        <p:txBody>
          <a:bodyPr/>
          <a:lstStyle/>
          <a:p>
            <a:fld id="{86CB4B4D-7CA3-9044-876B-883B54F8677D}" type="slidenum">
              <a:rPr lang="ru-RU" sz="3200" smtClean="0">
                <a:solidFill>
                  <a:srgbClr val="253957"/>
                </a:solidFill>
                <a:latin typeface="PT Astra Sans" panose="020B0603020203020204" pitchFamily="34" charset="-52"/>
                <a:ea typeface="PT Astra Sans" panose="020B0603020203020204" pitchFamily="34" charset="-52"/>
              </a:rPr>
              <a:pPr/>
              <a:t>2</a:t>
            </a:fld>
            <a:r>
              <a:rPr lang="en-US" sz="3200" dirty="0">
                <a:solidFill>
                  <a:srgbClr val="253957"/>
                </a:solidFill>
                <a:latin typeface="PT Astra Sans" panose="020B0603020203020204" pitchFamily="34" charset="-52"/>
                <a:ea typeface="PT Astra Sans" panose="020B0603020203020204" pitchFamily="34" charset="-52"/>
              </a:rPr>
              <a:t>/</a:t>
            </a:r>
            <a:r>
              <a:rPr lang="ru-RU" sz="3200" dirty="0" smtClean="0">
                <a:solidFill>
                  <a:srgbClr val="253957"/>
                </a:solidFill>
                <a:latin typeface="PT Astra Sans" panose="020B0603020203020204" pitchFamily="34" charset="-52"/>
                <a:ea typeface="PT Astra Sans" panose="020B0603020203020204" pitchFamily="34" charset="-52"/>
              </a:rPr>
              <a:t>10</a:t>
            </a:r>
            <a:endParaRPr lang="ru-RU" sz="3200" dirty="0">
              <a:solidFill>
                <a:srgbClr val="253957"/>
              </a:solidFill>
              <a:latin typeface="PT Astra Sans" panose="020B0603020203020204" pitchFamily="34" charset="-52"/>
              <a:ea typeface="PT Astra Sans" panose="020B0603020203020204" pitchFamily="34" charset="-52"/>
            </a:endParaRPr>
          </a:p>
        </p:txBody>
      </p:sp>
      <p:sp>
        <p:nvSpPr>
          <p:cNvPr id="5" name="TextBox 4"/>
          <p:cNvSpPr txBox="1"/>
          <p:nvPr/>
        </p:nvSpPr>
        <p:spPr>
          <a:xfrm>
            <a:off x="1235529" y="12724540"/>
            <a:ext cx="2232983" cy="6367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en-US" sz="3200" dirty="0" smtClean="0">
                <a:solidFill>
                  <a:srgbClr val="253957"/>
                </a:solidFill>
                <a:latin typeface="PT Astra Sans" panose="020B0603020203020204" pitchFamily="34" charset="-52"/>
                <a:ea typeface="PT Astra Sans" panose="020B0603020203020204" pitchFamily="34" charset="-52"/>
                <a:sym typeface="Arial Narrow"/>
              </a:rPr>
              <a:t>Perm</a:t>
            </a:r>
            <a:r>
              <a:rPr lang="ru-RU" sz="3200" dirty="0" smtClean="0">
                <a:solidFill>
                  <a:srgbClr val="253957"/>
                </a:solidFill>
                <a:latin typeface="PT Astra Sans" panose="020B0603020203020204" pitchFamily="34" charset="-52"/>
                <a:ea typeface="PT Astra Sans" panose="020B0603020203020204" pitchFamily="34" charset="-52"/>
                <a:sym typeface="Arial Narrow"/>
              </a:rPr>
              <a:t>, 2019</a:t>
            </a:r>
            <a:endParaRPr lang="ru-RU" sz="3200" dirty="0">
              <a:solidFill>
                <a:srgbClr val="253957"/>
              </a:solidFill>
              <a:latin typeface="PT Astra Sans" panose="020B0603020203020204" pitchFamily="34" charset="-52"/>
              <a:ea typeface="PT Astra Sans" panose="020B0603020203020204" pitchFamily="34" charset="-52"/>
              <a:sym typeface="Arial Narrow"/>
            </a:endParaRPr>
          </a:p>
        </p:txBody>
      </p:sp>
      <p:sp>
        <p:nvSpPr>
          <p:cNvPr id="3" name="TextBox 2"/>
          <p:cNvSpPr txBox="1"/>
          <p:nvPr/>
        </p:nvSpPr>
        <p:spPr>
          <a:xfrm>
            <a:off x="21180864" y="13140844"/>
            <a:ext cx="1235915" cy="5751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en-US" sz="2800" dirty="0">
                <a:solidFill>
                  <a:srgbClr val="253957"/>
                </a:solidFill>
                <a:latin typeface="PT Astra Sans" panose="020B0603020203020204" pitchFamily="34" charset="-52"/>
                <a:ea typeface="PT Astra Sans" panose="020B0603020203020204" pitchFamily="34" charset="-52"/>
              </a:rPr>
              <a:t>In title</a:t>
            </a:r>
            <a:endParaRPr lang="ru-RU" sz="2800" dirty="0">
              <a:solidFill>
                <a:srgbClr val="253957"/>
              </a:solidFill>
              <a:latin typeface="PT Astra Sans" panose="020B0603020203020204" pitchFamily="34" charset="-52"/>
              <a:ea typeface="PT Astra Sans" panose="020B0603020203020204" pitchFamily="34" charset="-52"/>
            </a:endParaRPr>
          </a:p>
        </p:txBody>
      </p:sp>
    </p:spTree>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ÐÐ°ÑÑÐ¸Ð½ÐºÐ¸ Ð¿Ð¾ Ð·Ð°Ð¿ÑÐ¾ÑÑ facebook Ð·Ð°ÑÑÐ°Ð²ÐºÐ°"/>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079" y="-22404"/>
            <a:ext cx="24423829" cy="13738404"/>
          </a:xfrm>
          <a:prstGeom prst="rect">
            <a:avLst/>
          </a:prstGeom>
          <a:noFill/>
          <a:extLst>
            <a:ext uri="{909E8E84-426E-40DD-AFC4-6F175D3DCCD1}">
              <a14:hiddenFill xmlns:a14="http://schemas.microsoft.com/office/drawing/2010/main">
                <a:solidFill>
                  <a:srgbClr val="FFFFFF"/>
                </a:solidFill>
              </a14:hiddenFill>
            </a:ext>
          </a:extLst>
        </p:spPr>
      </p:pic>
      <p:sp>
        <p:nvSpPr>
          <p:cNvPr id="65"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4205444" y="2338147"/>
            <a:ext cx="18544304" cy="96980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1" spcCol="1076157"/>
          <a:lstStyle/>
          <a:p>
            <a:pPr algn="l"/>
            <a:r>
              <a:rPr lang="en-US" sz="5400" dirty="0">
                <a:solidFill>
                  <a:schemeClr val="bg1"/>
                </a:solidFill>
                <a:latin typeface="PT Astra Sans" panose="020B0603020203020204" pitchFamily="34" charset="-52"/>
                <a:ea typeface="PT Astra Sans" panose="020B0603020203020204" pitchFamily="34" charset="-52"/>
                <a:cs typeface="+mn-cs"/>
              </a:rPr>
              <a:t>Launched: February 4, </a:t>
            </a:r>
            <a:r>
              <a:rPr lang="en-US" sz="5400" dirty="0" smtClean="0">
                <a:solidFill>
                  <a:schemeClr val="bg1"/>
                </a:solidFill>
                <a:latin typeface="PT Astra Sans" panose="020B0603020203020204" pitchFamily="34" charset="-52"/>
                <a:ea typeface="PT Astra Sans" panose="020B0603020203020204" pitchFamily="34" charset="-52"/>
                <a:cs typeface="+mn-cs"/>
              </a:rPr>
              <a:t>2004</a:t>
            </a:r>
          </a:p>
          <a:p>
            <a:pPr algn="l"/>
            <a:r>
              <a:rPr lang="en-US" sz="5400" dirty="0">
                <a:solidFill>
                  <a:schemeClr val="bg1"/>
                </a:solidFill>
                <a:latin typeface="PT Astra Sans" panose="020B0603020203020204" pitchFamily="34" charset="-52"/>
                <a:ea typeface="PT Astra Sans" panose="020B0603020203020204" pitchFamily="34" charset="-52"/>
                <a:cs typeface="+mn-cs"/>
              </a:rPr>
              <a:t>Number of users: 2.3 billion</a:t>
            </a:r>
            <a:endParaRPr lang="ru-RU" sz="5400" dirty="0">
              <a:solidFill>
                <a:schemeClr val="bg1"/>
              </a:solidFill>
              <a:latin typeface="PT Astra Sans" panose="020B0603020203020204" pitchFamily="34" charset="-52"/>
              <a:ea typeface="PT Astra Sans" panose="020B0603020203020204" pitchFamily="34" charset="-52"/>
              <a:cs typeface="+mn-cs"/>
            </a:endParaRPr>
          </a:p>
        </p:txBody>
      </p:sp>
      <p:pic>
        <p:nvPicPr>
          <p:cNvPr id="28" name="Picture 6" descr="ÐÐ°ÑÑÐ¸Ð½ÐºÐ¸ Ð¿Ð¾ Ð·Ð°Ð¿ÑÐ¾ÑÑ Ð±ÐµÐ»Ð°Ñ Ð¿Ð¾Ð»Ð¾ÑÐ°"/>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contrast="-20000"/>
                    </a14:imgEffect>
                  </a14:imgLayer>
                </a14:imgProps>
              </a:ext>
              <a:ext uri="{28A0092B-C50C-407E-A947-70E740481C1C}">
                <a14:useLocalDpi xmlns:a14="http://schemas.microsoft.com/office/drawing/2010/main" val="0"/>
              </a:ext>
            </a:extLst>
          </a:blip>
          <a:srcRect/>
          <a:stretch>
            <a:fillRect/>
          </a:stretch>
        </p:blipFill>
        <p:spPr bwMode="auto">
          <a:xfrm rot="16367336">
            <a:off x="-5520172" y="4696445"/>
            <a:ext cx="14414909" cy="4340078"/>
          </a:xfrm>
          <a:prstGeom prst="rect">
            <a:avLst/>
          </a:prstGeom>
          <a:noFill/>
          <a:extLst>
            <a:ext uri="{909E8E84-426E-40DD-AFC4-6F175D3DCCD1}">
              <a14:hiddenFill xmlns:a14="http://schemas.microsoft.com/office/drawing/2010/main">
                <a:solidFill>
                  <a:srgbClr val="FFFFFF"/>
                </a:solidFill>
              </a14:hiddenFill>
            </a:ext>
          </a:extLst>
        </p:spPr>
      </p:pic>
      <p:sp>
        <p:nvSpPr>
          <p:cNvPr id="66" name="Очень крутой заголовок…"/>
          <p:cNvSpPr txBox="1"/>
          <p:nvPr/>
        </p:nvSpPr>
        <p:spPr>
          <a:xfrm>
            <a:off x="4559152" y="614635"/>
            <a:ext cx="15614974" cy="14194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defRPr sz="7000" b="1" cap="all">
                <a:solidFill>
                  <a:srgbClr val="253957"/>
                </a:solidFill>
                <a:latin typeface="+mn-lt"/>
                <a:ea typeface="+mn-ea"/>
                <a:cs typeface="+mn-cs"/>
                <a:sym typeface="Arial Narrow"/>
              </a:defRPr>
            </a:pPr>
            <a:r>
              <a:rPr lang="en-US" dirty="0" smtClean="0">
                <a:solidFill>
                  <a:schemeClr val="bg1"/>
                </a:solidFill>
                <a:latin typeface="PT Astra Sans" panose="020B0603020203020204" pitchFamily="34" charset="-52"/>
                <a:ea typeface="PT Astra Sans" panose="020B0603020203020204" pitchFamily="34" charset="-52"/>
              </a:rPr>
              <a:t>About Facebook</a:t>
            </a:r>
            <a:endParaRPr lang="ru-RU" sz="7000" b="1" cap="all" dirty="0">
              <a:solidFill>
                <a:schemeClr val="bg1"/>
              </a:solidFill>
              <a:latin typeface="PT Astra Sans" panose="020B0603020203020204" pitchFamily="34" charset="-52"/>
              <a:ea typeface="PT Astra Sans" panose="020B0603020203020204" pitchFamily="34" charset="-52"/>
              <a:cs typeface="+mn-cs"/>
              <a:sym typeface="Arial Narrow"/>
            </a:endParaRPr>
          </a:p>
        </p:txBody>
      </p:sp>
      <p:sp>
        <p:nvSpPr>
          <p:cNvPr id="68"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solidFill>
                <a:schemeClr val="bg1"/>
              </a:solidFill>
              <a:latin typeface="PT Astra Sans" panose="020B0603020203020204" pitchFamily="34" charset="-52"/>
              <a:ea typeface="PT Astra Sans" panose="020B0603020203020204" pitchFamily="34" charset="-52"/>
            </a:endParaRPr>
          </a:p>
        </p:txBody>
      </p:sp>
      <p:pic>
        <p:nvPicPr>
          <p:cNvPr id="70" name="Изображение" descr="Изображение"/>
          <p:cNvPicPr>
            <a:picLocks noChangeAspect="1"/>
          </p:cNvPicPr>
          <p:nvPr/>
        </p:nvPicPr>
        <p:blipFill>
          <a:blip r:embed="rId5">
            <a:extLst/>
          </a:blip>
          <a:stretch>
            <a:fillRect/>
          </a:stretch>
        </p:blipFill>
        <p:spPr>
          <a:xfrm>
            <a:off x="1226606" y="586180"/>
            <a:ext cx="1199579" cy="1199579"/>
          </a:xfrm>
          <a:prstGeom prst="rect">
            <a:avLst/>
          </a:prstGeom>
          <a:ln w="12700">
            <a:miter lim="400000"/>
          </a:ln>
        </p:spPr>
      </p:pic>
      <p:sp>
        <p:nvSpPr>
          <p:cNvPr id="18" name="Прямоугольник 17"/>
          <p:cNvSpPr/>
          <p:nvPr/>
        </p:nvSpPr>
        <p:spPr>
          <a:xfrm>
            <a:off x="5634452" y="12724540"/>
            <a:ext cx="12928635" cy="584775"/>
          </a:xfrm>
          <a:prstGeom prst="rect">
            <a:avLst/>
          </a:prstGeom>
        </p:spPr>
        <p:txBody>
          <a:bodyPr wrap="square">
            <a:spAutoFit/>
          </a:bodyPr>
          <a:lstStyle/>
          <a:p>
            <a:pPr>
              <a:defRPr sz="4200">
                <a:solidFill>
                  <a:srgbClr val="253957"/>
                </a:solidFill>
                <a:latin typeface="+mn-lt"/>
                <a:ea typeface="+mn-ea"/>
                <a:cs typeface="+mn-cs"/>
                <a:sym typeface="Arial Narrow"/>
              </a:defRPr>
            </a:pPr>
            <a:r>
              <a:rPr lang="en-US" sz="3200" dirty="0" err="1" smtClean="0">
                <a:solidFill>
                  <a:schemeClr val="bg1"/>
                </a:solidFill>
                <a:latin typeface="PT Astra Sans" panose="020B0603020203020204" pitchFamily="34" charset="-52"/>
                <a:ea typeface="PT Astra Sans" panose="020B0603020203020204" pitchFamily="34" charset="-52"/>
                <a:sym typeface="Arial Narrow"/>
              </a:rPr>
              <a:t>Chepokov</a:t>
            </a:r>
            <a:r>
              <a:rPr lang="en-US" sz="3200" dirty="0" smtClean="0">
                <a:solidFill>
                  <a:schemeClr val="bg1"/>
                </a:solidFill>
                <a:latin typeface="PT Astra Sans" panose="020B0603020203020204" pitchFamily="34" charset="-52"/>
                <a:ea typeface="PT Astra Sans" panose="020B0603020203020204" pitchFamily="34" charset="-52"/>
                <a:sym typeface="Arial Narrow"/>
              </a:rPr>
              <a:t> </a:t>
            </a:r>
            <a:r>
              <a:rPr lang="en-US" sz="3200" dirty="0" err="1" smtClean="0">
                <a:solidFill>
                  <a:schemeClr val="bg1"/>
                </a:solidFill>
                <a:latin typeface="PT Astra Sans" panose="020B0603020203020204" pitchFamily="34" charset="-52"/>
                <a:ea typeface="PT Astra Sans" panose="020B0603020203020204" pitchFamily="34" charset="-52"/>
                <a:sym typeface="Arial Narrow"/>
              </a:rPr>
              <a:t>Elizar</a:t>
            </a:r>
            <a:r>
              <a:rPr lang="en-US" sz="3200" dirty="0" smtClean="0">
                <a:solidFill>
                  <a:schemeClr val="bg1"/>
                </a:solidFill>
                <a:latin typeface="PT Astra Sans" panose="020B0603020203020204" pitchFamily="34" charset="-52"/>
                <a:ea typeface="PT Astra Sans" panose="020B0603020203020204" pitchFamily="34" charset="-52"/>
                <a:sym typeface="Arial Narrow"/>
              </a:rPr>
              <a:t> </a:t>
            </a:r>
            <a:r>
              <a:rPr lang="en-US" sz="3200" dirty="0" err="1" smtClean="0">
                <a:solidFill>
                  <a:schemeClr val="bg1"/>
                </a:solidFill>
                <a:latin typeface="PT Astra Sans" panose="020B0603020203020204" pitchFamily="34" charset="-52"/>
                <a:ea typeface="PT Astra Sans" panose="020B0603020203020204" pitchFamily="34" charset="-52"/>
                <a:sym typeface="Arial Narrow"/>
              </a:rPr>
              <a:t>Sergeevich</a:t>
            </a:r>
            <a:r>
              <a:rPr lang="en-US" sz="3200" dirty="0" smtClean="0">
                <a:solidFill>
                  <a:schemeClr val="bg1"/>
                </a:solidFill>
                <a:latin typeface="PT Astra Sans" panose="020B0603020203020204" pitchFamily="34" charset="-52"/>
                <a:ea typeface="PT Astra Sans" panose="020B0603020203020204" pitchFamily="34" charset="-52"/>
                <a:sym typeface="Arial Narrow"/>
              </a:rPr>
              <a:t> </a:t>
            </a:r>
            <a:r>
              <a:rPr lang="ru-RU" sz="3200" dirty="0" smtClean="0">
                <a:solidFill>
                  <a:schemeClr val="bg1"/>
                </a:solidFill>
                <a:latin typeface="PT Astra Sans" panose="020B0603020203020204" pitchFamily="34" charset="-52"/>
                <a:ea typeface="PT Astra Sans" panose="020B0603020203020204" pitchFamily="34" charset="-52"/>
                <a:sym typeface="Arial Narrow"/>
              </a:rPr>
              <a:t>«</a:t>
            </a:r>
            <a:r>
              <a:rPr lang="en-US" sz="3200" dirty="0" smtClean="0">
                <a:solidFill>
                  <a:schemeClr val="bg1"/>
                </a:solidFill>
                <a:latin typeface="PT Astra Sans" panose="020B0603020203020204" pitchFamily="34" charset="-52"/>
                <a:ea typeface="PT Astra Sans" panose="020B0603020203020204" pitchFamily="34" charset="-52"/>
                <a:sym typeface="Arial Narrow"/>
              </a:rPr>
              <a:t>Ethics </a:t>
            </a:r>
            <a:r>
              <a:rPr lang="en-US" sz="3200" dirty="0">
                <a:solidFill>
                  <a:schemeClr val="bg1"/>
                </a:solidFill>
                <a:latin typeface="PT Astra Sans" panose="020B0603020203020204" pitchFamily="34" charset="-52"/>
                <a:ea typeface="PT Astra Sans" panose="020B0603020203020204" pitchFamily="34" charset="-52"/>
                <a:sym typeface="Arial Narrow"/>
              </a:rPr>
              <a:t>on Facebook</a:t>
            </a:r>
            <a:r>
              <a:rPr lang="ru-RU" sz="3200" dirty="0" smtClean="0">
                <a:solidFill>
                  <a:schemeClr val="bg1"/>
                </a:solidFill>
                <a:latin typeface="PT Astra Sans" panose="020B0603020203020204" pitchFamily="34" charset="-52"/>
                <a:ea typeface="PT Astra Sans" panose="020B0603020203020204" pitchFamily="34" charset="-52"/>
                <a:sym typeface="Arial Narrow"/>
              </a:rPr>
              <a:t>»</a:t>
            </a:r>
            <a:endParaRPr lang="ru-RU" sz="3200" dirty="0" smtClean="0">
              <a:solidFill>
                <a:schemeClr val="bg1"/>
              </a:solidFill>
              <a:latin typeface="PT Astra Sans" panose="020B0603020203020204" pitchFamily="34" charset="-52"/>
              <a:ea typeface="PT Astra Sans" panose="020B0603020203020204" pitchFamily="34" charset="-52"/>
              <a:sym typeface="Arial Narrow"/>
            </a:endParaRPr>
          </a:p>
        </p:txBody>
      </p:sp>
      <p:sp>
        <p:nvSpPr>
          <p:cNvPr id="19" name="Номер слайда 3"/>
          <p:cNvSpPr>
            <a:spLocks noGrp="1"/>
          </p:cNvSpPr>
          <p:nvPr>
            <p:ph type="sldNum" sz="quarter" idx="2"/>
          </p:nvPr>
        </p:nvSpPr>
        <p:spPr>
          <a:xfrm>
            <a:off x="21297083" y="12704041"/>
            <a:ext cx="1003479" cy="636712"/>
          </a:xfrm>
        </p:spPr>
        <p:txBody>
          <a:bodyPr/>
          <a:lstStyle/>
          <a:p>
            <a:fld id="{86CB4B4D-7CA3-9044-876B-883B54F8677D}" type="slidenum">
              <a:rPr lang="ru-RU" sz="3200" smtClean="0">
                <a:solidFill>
                  <a:schemeClr val="bg1"/>
                </a:solidFill>
                <a:latin typeface="PT Astra Sans" panose="020B0603020203020204" pitchFamily="34" charset="-52"/>
                <a:ea typeface="PT Astra Sans" panose="020B0603020203020204" pitchFamily="34" charset="-52"/>
              </a:rPr>
              <a:pPr/>
              <a:t>3</a:t>
            </a:fld>
            <a:r>
              <a:rPr lang="en-US" sz="3200" dirty="0">
                <a:solidFill>
                  <a:schemeClr val="bg1"/>
                </a:solidFill>
                <a:latin typeface="PT Astra Sans" panose="020B0603020203020204" pitchFamily="34" charset="-52"/>
                <a:ea typeface="PT Astra Sans" panose="020B0603020203020204" pitchFamily="34" charset="-52"/>
              </a:rPr>
              <a:t>/</a:t>
            </a:r>
            <a:r>
              <a:rPr lang="ru-RU" sz="3200" dirty="0" smtClean="0">
                <a:solidFill>
                  <a:schemeClr val="bg1"/>
                </a:solidFill>
                <a:latin typeface="PT Astra Sans" panose="020B0603020203020204" pitchFamily="34" charset="-52"/>
                <a:ea typeface="PT Astra Sans" panose="020B0603020203020204" pitchFamily="34" charset="-52"/>
              </a:rPr>
              <a:t>10</a:t>
            </a:r>
            <a:endParaRPr lang="ru-RU" sz="3200" dirty="0">
              <a:solidFill>
                <a:schemeClr val="bg1"/>
              </a:solidFill>
              <a:latin typeface="PT Astra Sans" panose="020B0603020203020204" pitchFamily="34" charset="-52"/>
              <a:ea typeface="PT Astra Sans" panose="020B0603020203020204" pitchFamily="34" charset="-52"/>
            </a:endParaRPr>
          </a:p>
        </p:txBody>
      </p:sp>
      <p:sp>
        <p:nvSpPr>
          <p:cNvPr id="21" name="TextBox 20"/>
          <p:cNvSpPr txBox="1"/>
          <p:nvPr/>
        </p:nvSpPr>
        <p:spPr>
          <a:xfrm>
            <a:off x="21180864" y="13140844"/>
            <a:ext cx="1235915" cy="5751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en-US" sz="2800" dirty="0">
                <a:solidFill>
                  <a:schemeClr val="bg1"/>
                </a:solidFill>
                <a:latin typeface="PT Astra Sans" panose="020B0603020203020204" pitchFamily="34" charset="-52"/>
                <a:ea typeface="PT Astra Sans" panose="020B0603020203020204" pitchFamily="34" charset="-52"/>
              </a:rPr>
              <a:t>In title</a:t>
            </a:r>
            <a:endParaRPr lang="ru-RU" sz="2800" dirty="0">
              <a:solidFill>
                <a:schemeClr val="bg1"/>
              </a:solidFill>
              <a:latin typeface="PT Astra Sans" panose="020B0603020203020204" pitchFamily="34" charset="-52"/>
              <a:ea typeface="PT Astra Sans" panose="020B0603020203020204" pitchFamily="34" charset="-52"/>
            </a:endParaRPr>
          </a:p>
        </p:txBody>
      </p:sp>
      <p:pic>
        <p:nvPicPr>
          <p:cNvPr id="1034" name="Picture 10" descr="Eduardo Saverin CHINICT.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05444" y="4652969"/>
            <a:ext cx="5114382" cy="6812955"/>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Mark Zuckerberg em setembro de 2014.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5293370" y="4559701"/>
            <a:ext cx="4880756" cy="6804560"/>
          </a:xfrm>
          <a:prstGeom prst="rect">
            <a:avLst/>
          </a:prstGeom>
          <a:noFill/>
          <a:extLst>
            <a:ext uri="{909E8E84-426E-40DD-AFC4-6F175D3DCCD1}">
              <a14:hiddenFill xmlns:a14="http://schemas.microsoft.com/office/drawing/2010/main">
                <a:solidFill>
                  <a:srgbClr val="FFFFFF"/>
                </a:solidFill>
              </a14:hiddenFill>
            </a:ext>
          </a:extLst>
        </p:spPr>
      </p:pic>
      <p:sp>
        <p:nvSpPr>
          <p:cNvPr id="26"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4799491" y="11513513"/>
            <a:ext cx="4548298" cy="7200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1" spcCol="1076157"/>
          <a:lstStyle/>
          <a:p>
            <a:pPr algn="l"/>
            <a:r>
              <a:rPr lang="en-US" sz="2400" b="1" i="1" dirty="0" smtClean="0">
                <a:solidFill>
                  <a:schemeClr val="bg1"/>
                </a:solidFill>
                <a:latin typeface="PT Astra Sans" panose="020B0603020203020204" pitchFamily="34" charset="-52"/>
                <a:ea typeface="PT Astra Sans" panose="020B0603020203020204" pitchFamily="34" charset="-52"/>
                <a:cs typeface="+mn-cs"/>
              </a:rPr>
              <a:t>Picture 1</a:t>
            </a:r>
            <a:r>
              <a:rPr lang="en-US" sz="2400" b="1" i="1" dirty="0">
                <a:solidFill>
                  <a:schemeClr val="bg1"/>
                </a:solidFill>
                <a:latin typeface="PT Astra Sans" panose="020B0603020203020204" pitchFamily="34" charset="-52"/>
                <a:ea typeface="PT Astra Sans" panose="020B0603020203020204" pitchFamily="34" charset="-52"/>
                <a:cs typeface="+mn-cs"/>
              </a:rPr>
              <a:t>: Eduardo </a:t>
            </a:r>
            <a:r>
              <a:rPr lang="en-US" sz="2400" b="1" i="1" dirty="0" err="1">
                <a:solidFill>
                  <a:schemeClr val="bg1"/>
                </a:solidFill>
                <a:latin typeface="PT Astra Sans" panose="020B0603020203020204" pitchFamily="34" charset="-52"/>
                <a:ea typeface="PT Astra Sans" panose="020B0603020203020204" pitchFamily="34" charset="-52"/>
                <a:cs typeface="+mn-cs"/>
              </a:rPr>
              <a:t>Saverin</a:t>
            </a:r>
            <a:endParaRPr lang="ru-RU" sz="2400" b="1" i="1" dirty="0">
              <a:solidFill>
                <a:schemeClr val="bg1"/>
              </a:solidFill>
              <a:latin typeface="PT Astra Sans" panose="020B0603020203020204" pitchFamily="34" charset="-52"/>
              <a:ea typeface="PT Astra Sans" panose="020B0603020203020204" pitchFamily="34" charset="-52"/>
              <a:cs typeface="+mn-cs"/>
            </a:endParaRPr>
          </a:p>
        </p:txBody>
      </p:sp>
      <p:sp>
        <p:nvSpPr>
          <p:cNvPr id="27"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5706823" y="11425170"/>
            <a:ext cx="4829584" cy="7172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1" spcCol="1076157"/>
          <a:lstStyle/>
          <a:p>
            <a:pPr algn="l"/>
            <a:r>
              <a:rPr lang="en-US" sz="2400" b="1" i="1" dirty="0">
                <a:solidFill>
                  <a:schemeClr val="bg1"/>
                </a:solidFill>
                <a:latin typeface="PT Astra Sans" panose="020B0603020203020204" pitchFamily="34" charset="-52"/>
                <a:ea typeface="PT Astra Sans" panose="020B0603020203020204" pitchFamily="34" charset="-52"/>
                <a:cs typeface="+mn-cs"/>
              </a:rPr>
              <a:t>Picture 2: Mark Zuckerberg </a:t>
            </a:r>
            <a:endParaRPr lang="ru-RU" sz="2400" b="1" i="1" dirty="0">
              <a:solidFill>
                <a:schemeClr val="bg1"/>
              </a:solidFill>
              <a:latin typeface="PT Astra Sans" panose="020B0603020203020204" pitchFamily="34" charset="-52"/>
              <a:ea typeface="PT Astra Sans" panose="020B0603020203020204" pitchFamily="34" charset="-52"/>
              <a:cs typeface="+mn-cs"/>
            </a:endParaRPr>
          </a:p>
        </p:txBody>
      </p:sp>
      <p:sp>
        <p:nvSpPr>
          <p:cNvPr id="29" name="TextBox 28"/>
          <p:cNvSpPr txBox="1"/>
          <p:nvPr/>
        </p:nvSpPr>
        <p:spPr>
          <a:xfrm>
            <a:off x="1235529" y="12724540"/>
            <a:ext cx="2232983" cy="6367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en-US" sz="3200" dirty="0" smtClean="0">
                <a:solidFill>
                  <a:srgbClr val="253957"/>
                </a:solidFill>
                <a:latin typeface="PT Astra Sans" panose="020B0603020203020204" pitchFamily="34" charset="-52"/>
                <a:ea typeface="PT Astra Sans" panose="020B0603020203020204" pitchFamily="34" charset="-52"/>
                <a:sym typeface="Arial Narrow"/>
              </a:rPr>
              <a:t>Perm</a:t>
            </a:r>
            <a:r>
              <a:rPr lang="ru-RU" sz="3200" dirty="0" smtClean="0">
                <a:solidFill>
                  <a:srgbClr val="253957"/>
                </a:solidFill>
                <a:latin typeface="PT Astra Sans" panose="020B0603020203020204" pitchFamily="34" charset="-52"/>
                <a:ea typeface="PT Astra Sans" panose="020B0603020203020204" pitchFamily="34" charset="-52"/>
                <a:sym typeface="Arial Narrow"/>
              </a:rPr>
              <a:t>, 2019</a:t>
            </a:r>
            <a:endParaRPr lang="ru-RU" sz="3200" dirty="0">
              <a:solidFill>
                <a:srgbClr val="253957"/>
              </a:solidFill>
              <a:latin typeface="PT Astra Sans" panose="020B0603020203020204" pitchFamily="34" charset="-52"/>
              <a:ea typeface="PT Astra Sans" panose="020B0603020203020204" pitchFamily="34" charset="-52"/>
              <a:sym typeface="Arial Narrow"/>
            </a:endParaRPr>
          </a:p>
        </p:txBody>
      </p:sp>
      <p:sp>
        <p:nvSpPr>
          <p:cNvPr id="30"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66178" y="3642705"/>
            <a:ext cx="4810028" cy="96980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1" spcCol="1076157"/>
          <a:lstStyle/>
          <a:p>
            <a:pPr marL="82550" indent="-26988" algn="l">
              <a:lnSpc>
                <a:spcPct val="250000"/>
              </a:lnSpc>
              <a:buFont typeface="+mj-lt"/>
              <a:buAutoNum type="arabicPeriod"/>
            </a:pPr>
            <a:r>
              <a:rPr lang="en-US" sz="2800" u="sng" dirty="0" smtClean="0">
                <a:solidFill>
                  <a:srgbClr val="253957"/>
                </a:solidFill>
                <a:latin typeface="PT Astra Sans" panose="020B0603020203020204" pitchFamily="34" charset="-52"/>
                <a:ea typeface="PT Astra Sans" panose="020B0603020203020204" pitchFamily="34" charset="-52"/>
                <a:cs typeface="+mn-cs"/>
              </a:rPr>
              <a:t>About Facebook</a:t>
            </a:r>
          </a:p>
          <a:p>
            <a:pPr marL="82550" indent="-26988" algn="l">
              <a:lnSpc>
                <a:spcPct val="250000"/>
              </a:lnSpc>
              <a:buFont typeface="+mj-lt"/>
              <a:buAutoNum type="arabicPeriod"/>
            </a:pPr>
            <a:r>
              <a:rPr lang="en-US" sz="2800" dirty="0" smtClean="0">
                <a:solidFill>
                  <a:srgbClr val="253957"/>
                </a:solidFill>
                <a:latin typeface="PT Astra Sans" panose="020B0603020203020204" pitchFamily="34" charset="-52"/>
                <a:ea typeface="PT Astra Sans" panose="020B0603020203020204" pitchFamily="34" charset="-52"/>
                <a:cs typeface="+mn-cs"/>
              </a:rPr>
              <a:t>Ethic</a:t>
            </a:r>
            <a:r>
              <a:rPr lang="en-US" sz="2800" dirty="0" smtClean="0">
                <a:solidFill>
                  <a:srgbClr val="253957"/>
                </a:solidFill>
                <a:latin typeface="PT Astra Sans" panose="020B0603020203020204" pitchFamily="34" charset="-52"/>
                <a:ea typeface="PT Astra Sans" panose="020B0603020203020204" pitchFamily="34" charset="-52"/>
                <a:cs typeface="+mn-cs"/>
              </a:rPr>
              <a:t>al Facebook</a:t>
            </a:r>
          </a:p>
          <a:p>
            <a:pPr marL="82550" indent="-26988" algn="l">
              <a:lnSpc>
                <a:spcPct val="250000"/>
              </a:lnSpc>
              <a:buFont typeface="+mj-lt"/>
              <a:buAutoNum type="arabicPeriod"/>
            </a:pPr>
            <a:r>
              <a:rPr lang="en-US" sz="2800" dirty="0" smtClean="0">
                <a:solidFill>
                  <a:srgbClr val="253957"/>
                </a:solidFill>
                <a:latin typeface="PT Astra Sans" panose="020B0603020203020204" pitchFamily="34" charset="-52"/>
                <a:ea typeface="PT Astra Sans" panose="020B0603020203020204" pitchFamily="34" charset="-52"/>
                <a:cs typeface="+mn-cs"/>
              </a:rPr>
              <a:t>Unethical Facebook</a:t>
            </a:r>
          </a:p>
          <a:p>
            <a:pPr marL="82550" indent="-26988" algn="l">
              <a:lnSpc>
                <a:spcPct val="250000"/>
              </a:lnSpc>
              <a:buFont typeface="+mj-lt"/>
              <a:buAutoNum type="arabicPeriod"/>
            </a:pPr>
            <a:r>
              <a:rPr lang="en-US" sz="2800" u="sng" dirty="0">
                <a:solidFill>
                  <a:srgbClr val="253957"/>
                </a:solidFill>
                <a:latin typeface="PT Astra Sans" panose="020B0603020203020204" pitchFamily="34" charset="-52"/>
                <a:ea typeface="PT Astra Sans" panose="020B0603020203020204" pitchFamily="34" charset="-52"/>
              </a:rPr>
              <a:t>Conclusion</a:t>
            </a:r>
            <a:endParaRPr lang="ru-RU" sz="2800" u="sng" dirty="0">
              <a:solidFill>
                <a:schemeClr val="bg1"/>
              </a:solidFill>
              <a:latin typeface="PT Astra Sans" panose="020B0603020203020204" pitchFamily="34" charset="-52"/>
              <a:ea typeface="PT Astra Sans" panose="020B0603020203020204" pitchFamily="34" charset="-52"/>
            </a:endParaRPr>
          </a:p>
          <a:p>
            <a:pPr marL="82550" indent="-26988" algn="l">
              <a:lnSpc>
                <a:spcPct val="250000"/>
              </a:lnSpc>
              <a:buFont typeface="+mj-lt"/>
              <a:buAutoNum type="arabicPeriod"/>
            </a:pPr>
            <a:endParaRPr lang="ru-RU" sz="2800" dirty="0">
              <a:solidFill>
                <a:schemeClr val="bg1"/>
              </a:solidFill>
              <a:latin typeface="PT Astra Sans" panose="020B0603020203020204" pitchFamily="34" charset="-52"/>
              <a:ea typeface="PT Astra Sans" panose="020B0603020203020204" pitchFamily="34" charset="-52"/>
              <a:cs typeface="+mn-cs"/>
            </a:endParaRPr>
          </a:p>
        </p:txBody>
      </p:sp>
    </p:spTree>
    <p:extLst>
      <p:ext uri="{BB962C8B-B14F-4D97-AF65-F5344CB8AC3E}">
        <p14:creationId xmlns:p14="http://schemas.microsoft.com/office/powerpoint/2010/main" val="1676410481"/>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6" name="Picture 8" descr="ÐÐ°ÑÑÐ¸Ð½ÐºÐ¸ Ð¿Ð¾ Ð·Ð°Ð¿ÑÐ¾ÑÑ Ð³Ð»Ð°Ð²Ð½ÑÐ¹ Ð¾ÑÐ¸Ñ ÑÐµÐ¹ÑÐ±ÑÐº"/>
          <p:cNvPicPr>
            <a:picLocks noChangeAspect="1" noChangeArrowheads="1"/>
          </p:cNvPicPr>
          <p:nvPr/>
        </p:nvPicPr>
        <p:blipFill>
          <a:blip r:embed="rId2">
            <a:extLst>
              <a:ext uri="{BEBA8EAE-BF5A-486C-A8C5-ECC9F3942E4B}">
                <a14:imgProps xmlns:a14="http://schemas.microsoft.com/office/drawing/2010/main">
                  <a14:imgLayer r:embed="rId3">
                    <a14:imgEffect>
                      <a14:colorTemperature colorTemp="5300"/>
                    </a14:imgEffect>
                    <a14:imgEffect>
                      <a14:brightnessContrast bright="-20000"/>
                    </a14:imgEffect>
                  </a14:imgLayer>
                </a14:imgProps>
              </a:ext>
              <a:ext uri="{28A0092B-C50C-407E-A947-70E740481C1C}">
                <a14:useLocalDpi xmlns:a14="http://schemas.microsoft.com/office/drawing/2010/main" val="0"/>
              </a:ext>
            </a:extLst>
          </a:blip>
          <a:srcRect/>
          <a:stretch>
            <a:fillRect/>
          </a:stretch>
        </p:blipFill>
        <p:spPr bwMode="auto">
          <a:xfrm>
            <a:off x="166178" y="-34228"/>
            <a:ext cx="24217822" cy="13750344"/>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ÐÐ°ÑÑÐ¸Ð½ÐºÐ¸ Ð¿Ð¾ Ð·Ð°Ð¿ÑÐ¾ÑÑ Ð±ÐµÐ»Ð°Ñ Ð¿Ð¾Ð»Ð¾ÑÐ°"/>
          <p:cNvPicPr>
            <a:picLocks noChangeAspect="1" noChangeArrowheads="1"/>
          </p:cNvPicPr>
          <p:nvPr/>
        </p:nvPicPr>
        <p:blipFill>
          <a:blip r:embed="rId4">
            <a:extLst>
              <a:ext uri="{BEBA8EAE-BF5A-486C-A8C5-ECC9F3942E4B}">
                <a14:imgProps xmlns:a14="http://schemas.microsoft.com/office/drawing/2010/main">
                  <a14:imgLayer r:embed="rId5">
                    <a14:imgEffect>
                      <a14:brightnessContrast contrast="-20000"/>
                    </a14:imgEffect>
                  </a14:imgLayer>
                </a14:imgProps>
              </a:ext>
              <a:ext uri="{28A0092B-C50C-407E-A947-70E740481C1C}">
                <a14:useLocalDpi xmlns:a14="http://schemas.microsoft.com/office/drawing/2010/main" val="0"/>
              </a:ext>
            </a:extLst>
          </a:blip>
          <a:srcRect/>
          <a:stretch>
            <a:fillRect/>
          </a:stretch>
        </p:blipFill>
        <p:spPr bwMode="auto">
          <a:xfrm rot="16367336">
            <a:off x="-5520172" y="4696445"/>
            <a:ext cx="14414909" cy="4340078"/>
          </a:xfrm>
          <a:prstGeom prst="rect">
            <a:avLst/>
          </a:prstGeom>
          <a:noFill/>
          <a:extLst>
            <a:ext uri="{909E8E84-426E-40DD-AFC4-6F175D3DCCD1}">
              <a14:hiddenFill xmlns:a14="http://schemas.microsoft.com/office/drawing/2010/main">
                <a:solidFill>
                  <a:srgbClr val="FFFFFF"/>
                </a:solidFill>
              </a14:hiddenFill>
            </a:ext>
          </a:extLst>
        </p:spPr>
      </p:pic>
      <p:sp>
        <p:nvSpPr>
          <p:cNvPr id="65"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4205444" y="2338147"/>
            <a:ext cx="18544304" cy="96980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1" spcCol="1076157"/>
          <a:lstStyle/>
          <a:p>
            <a:pPr algn="l"/>
            <a:r>
              <a:rPr lang="en-US" sz="5400" dirty="0" smtClean="0">
                <a:solidFill>
                  <a:schemeClr val="bg1"/>
                </a:solidFill>
                <a:latin typeface="PT Astra Sans" panose="020B0603020203020204" pitchFamily="34" charset="-52"/>
                <a:ea typeface="PT Astra Sans" panose="020B0603020203020204" pitchFamily="34" charset="-52"/>
                <a:cs typeface="+mn-cs"/>
              </a:rPr>
              <a:t>Salary</a:t>
            </a:r>
            <a:r>
              <a:rPr lang="en-US" sz="5400" dirty="0">
                <a:solidFill>
                  <a:schemeClr val="bg1"/>
                </a:solidFill>
                <a:latin typeface="PT Astra Sans" panose="020B0603020203020204" pitchFamily="34" charset="-52"/>
                <a:ea typeface="PT Astra Sans" panose="020B0603020203020204" pitchFamily="34" charset="-52"/>
                <a:cs typeface="+mn-cs"/>
              </a:rPr>
              <a:t>: $140,000 a year</a:t>
            </a:r>
            <a:endParaRPr lang="en-US" sz="5400" dirty="0" smtClean="0">
              <a:solidFill>
                <a:schemeClr val="bg1"/>
              </a:solidFill>
              <a:latin typeface="PT Astra Sans" panose="020B0603020203020204" pitchFamily="34" charset="-52"/>
              <a:ea typeface="PT Astra Sans" panose="020B0603020203020204" pitchFamily="34" charset="-52"/>
              <a:cs typeface="+mn-cs"/>
            </a:endParaRPr>
          </a:p>
          <a:p>
            <a:pPr algn="l"/>
            <a:r>
              <a:rPr lang="en-US" sz="5400" dirty="0" smtClean="0">
                <a:solidFill>
                  <a:schemeClr val="bg1"/>
                </a:solidFill>
                <a:latin typeface="PT Astra Sans" panose="020B0603020203020204" pitchFamily="34" charset="-52"/>
                <a:ea typeface="PT Astra Sans" panose="020B0603020203020204" pitchFamily="34" charset="-52"/>
                <a:cs typeface="+mn-cs"/>
              </a:rPr>
              <a:t>Open space</a:t>
            </a:r>
          </a:p>
          <a:p>
            <a:pPr algn="l"/>
            <a:r>
              <a:rPr lang="en-US" sz="5400" dirty="0" smtClean="0">
                <a:solidFill>
                  <a:schemeClr val="bg1"/>
                </a:solidFill>
                <a:latin typeface="PT Astra Sans" panose="020B0603020203020204" pitchFamily="34" charset="-52"/>
                <a:ea typeface="PT Astra Sans" panose="020B0603020203020204" pitchFamily="34" charset="-52"/>
                <a:cs typeface="+mn-cs"/>
              </a:rPr>
              <a:t>Free food</a:t>
            </a:r>
            <a:endParaRPr lang="ru-RU" sz="5400" dirty="0">
              <a:solidFill>
                <a:schemeClr val="bg1"/>
              </a:solidFill>
              <a:latin typeface="PT Astra Sans" panose="020B0603020203020204" pitchFamily="34" charset="-52"/>
              <a:ea typeface="PT Astra Sans" panose="020B0603020203020204" pitchFamily="34" charset="-52"/>
              <a:cs typeface="+mn-cs"/>
            </a:endParaRPr>
          </a:p>
        </p:txBody>
      </p:sp>
      <p:sp>
        <p:nvSpPr>
          <p:cNvPr id="66" name="Очень крутой заголовок…"/>
          <p:cNvSpPr txBox="1"/>
          <p:nvPr/>
        </p:nvSpPr>
        <p:spPr>
          <a:xfrm>
            <a:off x="4559152" y="614635"/>
            <a:ext cx="15614974" cy="14194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defRPr sz="7000" b="1" cap="all">
                <a:solidFill>
                  <a:srgbClr val="253957"/>
                </a:solidFill>
                <a:latin typeface="+mn-lt"/>
                <a:ea typeface="+mn-ea"/>
                <a:cs typeface="+mn-cs"/>
                <a:sym typeface="Arial Narrow"/>
              </a:defRPr>
            </a:pPr>
            <a:r>
              <a:rPr lang="en-US" dirty="0" smtClean="0">
                <a:solidFill>
                  <a:schemeClr val="bg1"/>
                </a:solidFill>
                <a:latin typeface="PT Astra Sans" panose="020B0603020203020204" pitchFamily="34" charset="-52"/>
                <a:ea typeface="PT Astra Sans" panose="020B0603020203020204" pitchFamily="34" charset="-52"/>
              </a:rPr>
              <a:t>Conditions of work</a:t>
            </a:r>
            <a:endParaRPr lang="ru-RU" sz="7000" b="1" cap="all" dirty="0">
              <a:solidFill>
                <a:schemeClr val="bg1"/>
              </a:solidFill>
              <a:latin typeface="PT Astra Sans" panose="020B0603020203020204" pitchFamily="34" charset="-52"/>
              <a:ea typeface="PT Astra Sans" panose="020B0603020203020204" pitchFamily="34" charset="-52"/>
              <a:cs typeface="+mn-cs"/>
              <a:sym typeface="Arial Narrow"/>
            </a:endParaRPr>
          </a:p>
        </p:txBody>
      </p:sp>
      <p:sp>
        <p:nvSpPr>
          <p:cNvPr id="68"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solidFill>
                <a:schemeClr val="bg1"/>
              </a:solidFill>
              <a:latin typeface="PT Astra Sans" panose="020B0603020203020204" pitchFamily="34" charset="-52"/>
              <a:ea typeface="PT Astra Sans" panose="020B0603020203020204" pitchFamily="34" charset="-52"/>
            </a:endParaRPr>
          </a:p>
        </p:txBody>
      </p:sp>
      <p:pic>
        <p:nvPicPr>
          <p:cNvPr id="70" name="Изображение" descr="Изображение"/>
          <p:cNvPicPr>
            <a:picLocks noChangeAspect="1"/>
          </p:cNvPicPr>
          <p:nvPr/>
        </p:nvPicPr>
        <p:blipFill>
          <a:blip r:embed="rId6">
            <a:extLst/>
          </a:blip>
          <a:stretch>
            <a:fillRect/>
          </a:stretch>
        </p:blipFill>
        <p:spPr>
          <a:xfrm>
            <a:off x="1226606" y="586180"/>
            <a:ext cx="1199579" cy="1199579"/>
          </a:xfrm>
          <a:prstGeom prst="rect">
            <a:avLst/>
          </a:prstGeom>
          <a:ln w="12700">
            <a:miter lim="400000"/>
          </a:ln>
        </p:spPr>
      </p:pic>
      <p:sp>
        <p:nvSpPr>
          <p:cNvPr id="18" name="Прямоугольник 17"/>
          <p:cNvSpPr/>
          <p:nvPr/>
        </p:nvSpPr>
        <p:spPr>
          <a:xfrm>
            <a:off x="5634452" y="12724540"/>
            <a:ext cx="12928635" cy="584775"/>
          </a:xfrm>
          <a:prstGeom prst="rect">
            <a:avLst/>
          </a:prstGeom>
        </p:spPr>
        <p:txBody>
          <a:bodyPr wrap="square">
            <a:spAutoFit/>
          </a:bodyPr>
          <a:lstStyle/>
          <a:p>
            <a:pPr>
              <a:defRPr sz="4200">
                <a:solidFill>
                  <a:srgbClr val="253957"/>
                </a:solidFill>
                <a:latin typeface="+mn-lt"/>
                <a:ea typeface="+mn-ea"/>
                <a:cs typeface="+mn-cs"/>
                <a:sym typeface="Arial Narrow"/>
              </a:defRPr>
            </a:pPr>
            <a:r>
              <a:rPr lang="en-US" sz="3200" dirty="0" err="1" smtClean="0">
                <a:solidFill>
                  <a:schemeClr val="bg1"/>
                </a:solidFill>
                <a:latin typeface="PT Astra Sans" panose="020B0603020203020204" pitchFamily="34" charset="-52"/>
                <a:ea typeface="PT Astra Sans" panose="020B0603020203020204" pitchFamily="34" charset="-52"/>
                <a:sym typeface="Arial Narrow"/>
              </a:rPr>
              <a:t>Chepokov</a:t>
            </a:r>
            <a:r>
              <a:rPr lang="en-US" sz="3200" dirty="0" smtClean="0">
                <a:solidFill>
                  <a:schemeClr val="bg1"/>
                </a:solidFill>
                <a:latin typeface="PT Astra Sans" panose="020B0603020203020204" pitchFamily="34" charset="-52"/>
                <a:ea typeface="PT Astra Sans" panose="020B0603020203020204" pitchFamily="34" charset="-52"/>
                <a:sym typeface="Arial Narrow"/>
              </a:rPr>
              <a:t> </a:t>
            </a:r>
            <a:r>
              <a:rPr lang="en-US" sz="3200" dirty="0" err="1" smtClean="0">
                <a:solidFill>
                  <a:schemeClr val="bg1"/>
                </a:solidFill>
                <a:latin typeface="PT Astra Sans" panose="020B0603020203020204" pitchFamily="34" charset="-52"/>
                <a:ea typeface="PT Astra Sans" panose="020B0603020203020204" pitchFamily="34" charset="-52"/>
                <a:sym typeface="Arial Narrow"/>
              </a:rPr>
              <a:t>Elizar</a:t>
            </a:r>
            <a:r>
              <a:rPr lang="en-US" sz="3200" dirty="0" smtClean="0">
                <a:solidFill>
                  <a:schemeClr val="bg1"/>
                </a:solidFill>
                <a:latin typeface="PT Astra Sans" panose="020B0603020203020204" pitchFamily="34" charset="-52"/>
                <a:ea typeface="PT Astra Sans" panose="020B0603020203020204" pitchFamily="34" charset="-52"/>
                <a:sym typeface="Arial Narrow"/>
              </a:rPr>
              <a:t> </a:t>
            </a:r>
            <a:r>
              <a:rPr lang="en-US" sz="3200" dirty="0" err="1" smtClean="0">
                <a:solidFill>
                  <a:schemeClr val="bg1"/>
                </a:solidFill>
                <a:latin typeface="PT Astra Sans" panose="020B0603020203020204" pitchFamily="34" charset="-52"/>
                <a:ea typeface="PT Astra Sans" panose="020B0603020203020204" pitchFamily="34" charset="-52"/>
                <a:sym typeface="Arial Narrow"/>
              </a:rPr>
              <a:t>Sergeevich</a:t>
            </a:r>
            <a:r>
              <a:rPr lang="en-US" sz="3200" dirty="0" smtClean="0">
                <a:solidFill>
                  <a:schemeClr val="bg1"/>
                </a:solidFill>
                <a:latin typeface="PT Astra Sans" panose="020B0603020203020204" pitchFamily="34" charset="-52"/>
                <a:ea typeface="PT Astra Sans" panose="020B0603020203020204" pitchFamily="34" charset="-52"/>
                <a:sym typeface="Arial Narrow"/>
              </a:rPr>
              <a:t> </a:t>
            </a:r>
            <a:r>
              <a:rPr lang="ru-RU" sz="3200" dirty="0" smtClean="0">
                <a:solidFill>
                  <a:schemeClr val="bg1"/>
                </a:solidFill>
                <a:latin typeface="PT Astra Sans" panose="020B0603020203020204" pitchFamily="34" charset="-52"/>
                <a:ea typeface="PT Astra Sans" panose="020B0603020203020204" pitchFamily="34" charset="-52"/>
                <a:sym typeface="Arial Narrow"/>
              </a:rPr>
              <a:t>«</a:t>
            </a:r>
            <a:r>
              <a:rPr lang="en-US" sz="3200" dirty="0" smtClean="0">
                <a:solidFill>
                  <a:schemeClr val="bg1"/>
                </a:solidFill>
                <a:latin typeface="PT Astra Sans" panose="020B0603020203020204" pitchFamily="34" charset="-52"/>
                <a:ea typeface="PT Astra Sans" panose="020B0603020203020204" pitchFamily="34" charset="-52"/>
                <a:sym typeface="Arial Narrow"/>
              </a:rPr>
              <a:t>Ethics </a:t>
            </a:r>
            <a:r>
              <a:rPr lang="en-US" sz="3200" dirty="0">
                <a:solidFill>
                  <a:schemeClr val="bg1"/>
                </a:solidFill>
                <a:latin typeface="PT Astra Sans" panose="020B0603020203020204" pitchFamily="34" charset="-52"/>
                <a:ea typeface="PT Astra Sans" panose="020B0603020203020204" pitchFamily="34" charset="-52"/>
                <a:sym typeface="Arial Narrow"/>
              </a:rPr>
              <a:t>on Facebook</a:t>
            </a:r>
            <a:r>
              <a:rPr lang="ru-RU" sz="3200" dirty="0" smtClean="0">
                <a:solidFill>
                  <a:schemeClr val="bg1"/>
                </a:solidFill>
                <a:latin typeface="PT Astra Sans" panose="020B0603020203020204" pitchFamily="34" charset="-52"/>
                <a:ea typeface="PT Astra Sans" panose="020B0603020203020204" pitchFamily="34" charset="-52"/>
                <a:sym typeface="Arial Narrow"/>
              </a:rPr>
              <a:t>»</a:t>
            </a:r>
            <a:endParaRPr lang="ru-RU" sz="3200" dirty="0" smtClean="0">
              <a:solidFill>
                <a:schemeClr val="bg1"/>
              </a:solidFill>
              <a:latin typeface="PT Astra Sans" panose="020B0603020203020204" pitchFamily="34" charset="-52"/>
              <a:ea typeface="PT Astra Sans" panose="020B0603020203020204" pitchFamily="34" charset="-52"/>
              <a:sym typeface="Arial Narrow"/>
            </a:endParaRPr>
          </a:p>
        </p:txBody>
      </p:sp>
      <p:sp>
        <p:nvSpPr>
          <p:cNvPr id="19" name="Номер слайда 3"/>
          <p:cNvSpPr>
            <a:spLocks noGrp="1"/>
          </p:cNvSpPr>
          <p:nvPr>
            <p:ph type="sldNum" sz="quarter" idx="2"/>
          </p:nvPr>
        </p:nvSpPr>
        <p:spPr>
          <a:xfrm>
            <a:off x="21297083" y="12704041"/>
            <a:ext cx="1003479" cy="636712"/>
          </a:xfrm>
        </p:spPr>
        <p:txBody>
          <a:bodyPr/>
          <a:lstStyle/>
          <a:p>
            <a:fld id="{86CB4B4D-7CA3-9044-876B-883B54F8677D}" type="slidenum">
              <a:rPr lang="ru-RU" sz="3200" smtClean="0">
                <a:solidFill>
                  <a:schemeClr val="bg1"/>
                </a:solidFill>
                <a:latin typeface="PT Astra Sans" panose="020B0603020203020204" pitchFamily="34" charset="-52"/>
                <a:ea typeface="PT Astra Sans" panose="020B0603020203020204" pitchFamily="34" charset="-52"/>
              </a:rPr>
              <a:pPr/>
              <a:t>4</a:t>
            </a:fld>
            <a:r>
              <a:rPr lang="en-US" sz="3200" dirty="0">
                <a:solidFill>
                  <a:schemeClr val="bg1"/>
                </a:solidFill>
                <a:latin typeface="PT Astra Sans" panose="020B0603020203020204" pitchFamily="34" charset="-52"/>
                <a:ea typeface="PT Astra Sans" panose="020B0603020203020204" pitchFamily="34" charset="-52"/>
              </a:rPr>
              <a:t>/</a:t>
            </a:r>
            <a:r>
              <a:rPr lang="ru-RU" sz="3200" dirty="0" smtClean="0">
                <a:solidFill>
                  <a:schemeClr val="bg1"/>
                </a:solidFill>
                <a:latin typeface="PT Astra Sans" panose="020B0603020203020204" pitchFamily="34" charset="-52"/>
                <a:ea typeface="PT Astra Sans" panose="020B0603020203020204" pitchFamily="34" charset="-52"/>
              </a:rPr>
              <a:t>10</a:t>
            </a:r>
            <a:endParaRPr lang="ru-RU" sz="3200" dirty="0">
              <a:solidFill>
                <a:schemeClr val="bg1"/>
              </a:solidFill>
              <a:latin typeface="PT Astra Sans" panose="020B0603020203020204" pitchFamily="34" charset="-52"/>
              <a:ea typeface="PT Astra Sans" panose="020B0603020203020204" pitchFamily="34" charset="-52"/>
            </a:endParaRPr>
          </a:p>
        </p:txBody>
      </p:sp>
      <p:sp>
        <p:nvSpPr>
          <p:cNvPr id="20" name="TextBox 19"/>
          <p:cNvSpPr txBox="1"/>
          <p:nvPr/>
        </p:nvSpPr>
        <p:spPr>
          <a:xfrm>
            <a:off x="1235529" y="12724540"/>
            <a:ext cx="2232983" cy="6367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en-US" sz="3200" dirty="0" smtClean="0">
                <a:solidFill>
                  <a:srgbClr val="253957"/>
                </a:solidFill>
                <a:latin typeface="PT Astra Sans" panose="020B0603020203020204" pitchFamily="34" charset="-52"/>
                <a:ea typeface="PT Astra Sans" panose="020B0603020203020204" pitchFamily="34" charset="-52"/>
                <a:sym typeface="Arial Narrow"/>
              </a:rPr>
              <a:t>Perm</a:t>
            </a:r>
            <a:r>
              <a:rPr lang="ru-RU" sz="3200" dirty="0" smtClean="0">
                <a:solidFill>
                  <a:srgbClr val="253957"/>
                </a:solidFill>
                <a:latin typeface="PT Astra Sans" panose="020B0603020203020204" pitchFamily="34" charset="-52"/>
                <a:ea typeface="PT Astra Sans" panose="020B0603020203020204" pitchFamily="34" charset="-52"/>
                <a:sym typeface="Arial Narrow"/>
              </a:rPr>
              <a:t>, 2019</a:t>
            </a:r>
            <a:endParaRPr lang="ru-RU" sz="3200" dirty="0">
              <a:solidFill>
                <a:srgbClr val="253957"/>
              </a:solidFill>
              <a:latin typeface="PT Astra Sans" panose="020B0603020203020204" pitchFamily="34" charset="-52"/>
              <a:ea typeface="PT Astra Sans" panose="020B0603020203020204" pitchFamily="34" charset="-52"/>
              <a:sym typeface="Arial Narrow"/>
            </a:endParaRPr>
          </a:p>
        </p:txBody>
      </p:sp>
      <p:sp>
        <p:nvSpPr>
          <p:cNvPr id="21" name="TextBox 20"/>
          <p:cNvSpPr txBox="1"/>
          <p:nvPr/>
        </p:nvSpPr>
        <p:spPr>
          <a:xfrm>
            <a:off x="21180864" y="13140844"/>
            <a:ext cx="1235915" cy="5751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en-US" sz="2800" dirty="0">
                <a:solidFill>
                  <a:schemeClr val="bg1"/>
                </a:solidFill>
                <a:latin typeface="PT Astra Sans" panose="020B0603020203020204" pitchFamily="34" charset="-52"/>
                <a:ea typeface="PT Astra Sans" panose="020B0603020203020204" pitchFamily="34" charset="-52"/>
              </a:rPr>
              <a:t>In title</a:t>
            </a:r>
            <a:endParaRPr lang="ru-RU" sz="2800" dirty="0">
              <a:solidFill>
                <a:schemeClr val="bg1"/>
              </a:solidFill>
              <a:latin typeface="PT Astra Sans" panose="020B0603020203020204" pitchFamily="34" charset="-52"/>
              <a:ea typeface="PT Astra Sans" panose="020B0603020203020204" pitchFamily="34" charset="-52"/>
            </a:endParaRPr>
          </a:p>
        </p:txBody>
      </p:sp>
      <p:sp>
        <p:nvSpPr>
          <p:cNvPr id="26"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6741322" y="10710321"/>
            <a:ext cx="4548298" cy="7200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1" spcCol="1076157"/>
          <a:lstStyle/>
          <a:p>
            <a:pPr algn="l"/>
            <a:r>
              <a:rPr lang="en-US" sz="2400" b="1" i="1" dirty="0" smtClean="0">
                <a:solidFill>
                  <a:schemeClr val="bg1"/>
                </a:solidFill>
                <a:latin typeface="PT Astra Sans" panose="020B0603020203020204" pitchFamily="34" charset="-52"/>
                <a:ea typeface="PT Astra Sans" panose="020B0603020203020204" pitchFamily="34" charset="-52"/>
                <a:cs typeface="+mn-cs"/>
              </a:rPr>
              <a:t>Picture 3</a:t>
            </a:r>
            <a:r>
              <a:rPr lang="en-US" sz="2400" b="1" i="1" dirty="0" smtClean="0">
                <a:solidFill>
                  <a:schemeClr val="bg1"/>
                </a:solidFill>
                <a:latin typeface="PT Astra Sans" panose="020B0603020203020204" pitchFamily="34" charset="-52"/>
                <a:ea typeface="PT Astra Sans" panose="020B0603020203020204" pitchFamily="34" charset="-52"/>
                <a:cs typeface="+mn-cs"/>
              </a:rPr>
              <a:t>: Workspace</a:t>
            </a:r>
            <a:endParaRPr lang="ru-RU" sz="2400" b="1" i="1" dirty="0">
              <a:solidFill>
                <a:schemeClr val="bg1"/>
              </a:solidFill>
              <a:latin typeface="PT Astra Sans" panose="020B0603020203020204" pitchFamily="34" charset="-52"/>
              <a:ea typeface="PT Astra Sans" panose="020B0603020203020204" pitchFamily="34" charset="-52"/>
              <a:cs typeface="+mn-cs"/>
            </a:endParaRPr>
          </a:p>
        </p:txBody>
      </p:sp>
      <p:sp>
        <p:nvSpPr>
          <p:cNvPr id="23"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66178" y="3642705"/>
            <a:ext cx="4810028" cy="96980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1" spcCol="1076157"/>
          <a:lstStyle/>
          <a:p>
            <a:pPr marL="82550" indent="-26988" algn="l">
              <a:lnSpc>
                <a:spcPct val="250000"/>
              </a:lnSpc>
              <a:buFont typeface="+mj-lt"/>
              <a:buAutoNum type="arabicPeriod"/>
            </a:pPr>
            <a:r>
              <a:rPr lang="en-US" sz="2800" dirty="0" smtClean="0">
                <a:solidFill>
                  <a:srgbClr val="253957"/>
                </a:solidFill>
                <a:latin typeface="PT Astra Sans" panose="020B0603020203020204" pitchFamily="34" charset="-52"/>
                <a:ea typeface="PT Astra Sans" panose="020B0603020203020204" pitchFamily="34" charset="-52"/>
                <a:cs typeface="+mn-cs"/>
              </a:rPr>
              <a:t>About Facebook</a:t>
            </a:r>
          </a:p>
          <a:p>
            <a:pPr marL="82550" indent="-26988" algn="l">
              <a:lnSpc>
                <a:spcPct val="250000"/>
              </a:lnSpc>
              <a:buFont typeface="+mj-lt"/>
              <a:buAutoNum type="arabicPeriod"/>
            </a:pPr>
            <a:r>
              <a:rPr lang="en-US" sz="2800" u="sng" dirty="0" smtClean="0">
                <a:solidFill>
                  <a:srgbClr val="253957"/>
                </a:solidFill>
                <a:latin typeface="PT Astra Sans" panose="020B0603020203020204" pitchFamily="34" charset="-52"/>
                <a:ea typeface="PT Astra Sans" panose="020B0603020203020204" pitchFamily="34" charset="-52"/>
                <a:cs typeface="+mn-cs"/>
              </a:rPr>
              <a:t>Ethic</a:t>
            </a:r>
            <a:r>
              <a:rPr lang="en-US" sz="2800" u="sng" dirty="0" smtClean="0">
                <a:solidFill>
                  <a:srgbClr val="253957"/>
                </a:solidFill>
                <a:latin typeface="PT Astra Sans" panose="020B0603020203020204" pitchFamily="34" charset="-52"/>
                <a:ea typeface="PT Astra Sans" panose="020B0603020203020204" pitchFamily="34" charset="-52"/>
                <a:cs typeface="+mn-cs"/>
              </a:rPr>
              <a:t>al Facebook</a:t>
            </a:r>
          </a:p>
          <a:p>
            <a:pPr marL="82550" indent="-26988" algn="l">
              <a:lnSpc>
                <a:spcPct val="250000"/>
              </a:lnSpc>
              <a:buFont typeface="+mj-lt"/>
              <a:buAutoNum type="arabicPeriod"/>
            </a:pPr>
            <a:r>
              <a:rPr lang="en-US" sz="2800" dirty="0" smtClean="0">
                <a:solidFill>
                  <a:srgbClr val="253957"/>
                </a:solidFill>
                <a:latin typeface="PT Astra Sans" panose="020B0603020203020204" pitchFamily="34" charset="-52"/>
                <a:ea typeface="PT Astra Sans" panose="020B0603020203020204" pitchFamily="34" charset="-52"/>
                <a:cs typeface="+mn-cs"/>
              </a:rPr>
              <a:t>Unethical Facebook</a:t>
            </a:r>
          </a:p>
          <a:p>
            <a:pPr marL="82550" indent="-26988" algn="l">
              <a:lnSpc>
                <a:spcPct val="250000"/>
              </a:lnSpc>
              <a:buFont typeface="+mj-lt"/>
              <a:buAutoNum type="arabicPeriod"/>
            </a:pPr>
            <a:r>
              <a:rPr lang="en-US" sz="2800" u="sng" dirty="0">
                <a:solidFill>
                  <a:srgbClr val="253957"/>
                </a:solidFill>
                <a:latin typeface="PT Astra Sans" panose="020B0603020203020204" pitchFamily="34" charset="-52"/>
                <a:ea typeface="PT Astra Sans" panose="020B0603020203020204" pitchFamily="34" charset="-52"/>
              </a:rPr>
              <a:t>Conclusion</a:t>
            </a:r>
            <a:endParaRPr lang="ru-RU" sz="2800" u="sng" dirty="0">
              <a:solidFill>
                <a:schemeClr val="bg1"/>
              </a:solidFill>
              <a:latin typeface="PT Astra Sans" panose="020B0603020203020204" pitchFamily="34" charset="-52"/>
              <a:ea typeface="PT Astra Sans" panose="020B0603020203020204" pitchFamily="34" charset="-52"/>
            </a:endParaRPr>
          </a:p>
          <a:p>
            <a:pPr marL="82550" indent="-26988" algn="l">
              <a:lnSpc>
                <a:spcPct val="250000"/>
              </a:lnSpc>
              <a:buFont typeface="+mj-lt"/>
              <a:buAutoNum type="arabicPeriod"/>
            </a:pPr>
            <a:endParaRPr lang="ru-RU" sz="2800" dirty="0">
              <a:solidFill>
                <a:schemeClr val="bg1"/>
              </a:solidFill>
              <a:latin typeface="PT Astra Sans" panose="020B0603020203020204" pitchFamily="34" charset="-52"/>
              <a:ea typeface="PT Astra Sans" panose="020B0603020203020204" pitchFamily="34" charset="-52"/>
              <a:cs typeface="+mn-cs"/>
            </a:endParaRPr>
          </a:p>
        </p:txBody>
      </p:sp>
      <p:pic>
        <p:nvPicPr>
          <p:cNvPr id="2058" name="Picture 10" descr="ÐÐ°ÑÑÐ¸Ð½ÐºÐ¸ Ð¿Ð¾ Ð·Ð°Ð¿ÑÐ¾ÑÑ Ð³Ð»Ð°Ð²Ð½ÑÐ¹ Ð¾ÑÐ¸Ñ ÑÐµÐ¹ÑÐ±ÑÐº"/>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372034" y="5195959"/>
            <a:ext cx="9286875" cy="5534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3203772"/>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ÐÐ°ÑÑÐ¸Ð½ÐºÐ¸ Ð¿Ð¾ Ð·Ð°Ð¿ÑÐ¾ÑÑ fake news facebook"/>
          <p:cNvPicPr>
            <a:picLocks noChangeAspect="1" noChangeArrowheads="1"/>
          </p:cNvPicPr>
          <p:nvPr/>
        </p:nvPicPr>
        <p:blipFill>
          <a:blip r:embed="rId2">
            <a:extLst>
              <a:ext uri="{BEBA8EAE-BF5A-486C-A8C5-ECC9F3942E4B}">
                <a14:imgProps xmlns:a14="http://schemas.microsoft.com/office/drawing/2010/main">
                  <a14:imgLayer r:embed="rId3">
                    <a14:imgEffect>
                      <a14:artisticBlur/>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738423" y="-14680"/>
            <a:ext cx="26210123" cy="1373068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ÐÐ°ÑÑÐ¸Ð½ÐºÐ¸ Ð¿Ð¾ Ð·Ð°Ð¿ÑÐ¾ÑÑ Ð±ÐµÐ»Ð°Ñ Ð¿Ð¾Ð»Ð¾ÑÐ°"/>
          <p:cNvPicPr>
            <a:picLocks noChangeAspect="1" noChangeArrowheads="1"/>
          </p:cNvPicPr>
          <p:nvPr/>
        </p:nvPicPr>
        <p:blipFill>
          <a:blip r:embed="rId4">
            <a:extLst>
              <a:ext uri="{BEBA8EAE-BF5A-486C-A8C5-ECC9F3942E4B}">
                <a14:imgProps xmlns:a14="http://schemas.microsoft.com/office/drawing/2010/main">
                  <a14:imgLayer r:embed="rId5">
                    <a14:imgEffect>
                      <a14:brightnessContrast contrast="-20000"/>
                    </a14:imgEffect>
                  </a14:imgLayer>
                </a14:imgProps>
              </a:ext>
              <a:ext uri="{28A0092B-C50C-407E-A947-70E740481C1C}">
                <a14:useLocalDpi xmlns:a14="http://schemas.microsoft.com/office/drawing/2010/main" val="0"/>
              </a:ext>
            </a:extLst>
          </a:blip>
          <a:srcRect/>
          <a:stretch>
            <a:fillRect/>
          </a:stretch>
        </p:blipFill>
        <p:spPr bwMode="auto">
          <a:xfrm rot="16367336">
            <a:off x="-5520172" y="4696445"/>
            <a:ext cx="14414909" cy="4340078"/>
          </a:xfrm>
          <a:prstGeom prst="rect">
            <a:avLst/>
          </a:prstGeom>
          <a:noFill/>
          <a:extLst>
            <a:ext uri="{909E8E84-426E-40DD-AFC4-6F175D3DCCD1}">
              <a14:hiddenFill xmlns:a14="http://schemas.microsoft.com/office/drawing/2010/main">
                <a:solidFill>
                  <a:srgbClr val="FFFFFF"/>
                </a:solidFill>
              </a14:hiddenFill>
            </a:ext>
          </a:extLst>
        </p:spPr>
      </p:pic>
      <p:sp>
        <p:nvSpPr>
          <p:cNvPr id="66" name="Очень крутой заголовок…"/>
          <p:cNvSpPr txBox="1"/>
          <p:nvPr/>
        </p:nvSpPr>
        <p:spPr>
          <a:xfrm>
            <a:off x="4559152" y="614635"/>
            <a:ext cx="15614974" cy="14194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defRPr sz="7000" b="1" cap="all">
                <a:solidFill>
                  <a:srgbClr val="253957"/>
                </a:solidFill>
                <a:latin typeface="+mn-lt"/>
                <a:ea typeface="+mn-ea"/>
                <a:cs typeface="+mn-cs"/>
                <a:sym typeface="Arial Narrow"/>
              </a:defRPr>
            </a:pPr>
            <a:r>
              <a:rPr lang="en-US" dirty="0" smtClean="0">
                <a:solidFill>
                  <a:schemeClr val="bg1"/>
                </a:solidFill>
                <a:latin typeface="PT Astra Sans" panose="020B0603020203020204" pitchFamily="34" charset="-52"/>
                <a:ea typeface="PT Astra Sans" panose="020B0603020203020204" pitchFamily="34" charset="-52"/>
              </a:rPr>
              <a:t>Fake news</a:t>
            </a:r>
            <a:endParaRPr lang="ru-RU" sz="7000" b="1" cap="all" dirty="0">
              <a:solidFill>
                <a:schemeClr val="bg1"/>
              </a:solidFill>
              <a:latin typeface="PT Astra Sans" panose="020B0603020203020204" pitchFamily="34" charset="-52"/>
              <a:ea typeface="PT Astra Sans" panose="020B0603020203020204" pitchFamily="34" charset="-52"/>
              <a:cs typeface="+mn-cs"/>
              <a:sym typeface="Arial Narrow"/>
            </a:endParaRPr>
          </a:p>
        </p:txBody>
      </p:sp>
      <p:sp>
        <p:nvSpPr>
          <p:cNvPr id="68"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solidFill>
                <a:srgbClr val="253957"/>
              </a:solidFill>
              <a:latin typeface="PT Astra Sans" panose="020B0603020203020204" pitchFamily="34" charset="-52"/>
              <a:ea typeface="PT Astra Sans" panose="020B0603020203020204" pitchFamily="34" charset="-52"/>
            </a:endParaRPr>
          </a:p>
        </p:txBody>
      </p:sp>
      <p:pic>
        <p:nvPicPr>
          <p:cNvPr id="70" name="Изображение" descr="Изображение"/>
          <p:cNvPicPr>
            <a:picLocks noChangeAspect="1"/>
          </p:cNvPicPr>
          <p:nvPr/>
        </p:nvPicPr>
        <p:blipFill>
          <a:blip r:embed="rId6">
            <a:extLst/>
          </a:blip>
          <a:stretch>
            <a:fillRect/>
          </a:stretch>
        </p:blipFill>
        <p:spPr>
          <a:xfrm>
            <a:off x="1226606" y="586180"/>
            <a:ext cx="1199579" cy="1199579"/>
          </a:xfrm>
          <a:prstGeom prst="rect">
            <a:avLst/>
          </a:prstGeom>
          <a:ln w="12700">
            <a:miter lim="400000"/>
          </a:ln>
        </p:spPr>
      </p:pic>
      <p:sp>
        <p:nvSpPr>
          <p:cNvPr id="18" name="Прямоугольник 17"/>
          <p:cNvSpPr/>
          <p:nvPr/>
        </p:nvSpPr>
        <p:spPr>
          <a:xfrm>
            <a:off x="5634452" y="12724540"/>
            <a:ext cx="12928635" cy="584775"/>
          </a:xfrm>
          <a:prstGeom prst="rect">
            <a:avLst/>
          </a:prstGeom>
        </p:spPr>
        <p:txBody>
          <a:bodyPr wrap="square">
            <a:spAutoFit/>
          </a:bodyPr>
          <a:lstStyle/>
          <a:p>
            <a:pPr>
              <a:defRPr sz="4200">
                <a:solidFill>
                  <a:srgbClr val="253957"/>
                </a:solidFill>
                <a:latin typeface="+mn-lt"/>
                <a:ea typeface="+mn-ea"/>
                <a:cs typeface="+mn-cs"/>
                <a:sym typeface="Arial Narrow"/>
              </a:defRPr>
            </a:pPr>
            <a:r>
              <a:rPr lang="en-US" sz="3200" dirty="0" err="1" smtClean="0">
                <a:solidFill>
                  <a:schemeClr val="bg1"/>
                </a:solidFill>
                <a:latin typeface="PT Astra Sans" panose="020B0603020203020204" pitchFamily="34" charset="-52"/>
                <a:ea typeface="PT Astra Sans" panose="020B0603020203020204" pitchFamily="34" charset="-52"/>
                <a:sym typeface="Arial Narrow"/>
              </a:rPr>
              <a:t>Chepokov</a:t>
            </a:r>
            <a:r>
              <a:rPr lang="en-US" sz="3200" dirty="0" smtClean="0">
                <a:solidFill>
                  <a:schemeClr val="bg1"/>
                </a:solidFill>
                <a:latin typeface="PT Astra Sans" panose="020B0603020203020204" pitchFamily="34" charset="-52"/>
                <a:ea typeface="PT Astra Sans" panose="020B0603020203020204" pitchFamily="34" charset="-52"/>
                <a:sym typeface="Arial Narrow"/>
              </a:rPr>
              <a:t> </a:t>
            </a:r>
            <a:r>
              <a:rPr lang="en-US" sz="3200" dirty="0" err="1" smtClean="0">
                <a:solidFill>
                  <a:schemeClr val="bg1"/>
                </a:solidFill>
                <a:latin typeface="PT Astra Sans" panose="020B0603020203020204" pitchFamily="34" charset="-52"/>
                <a:ea typeface="PT Astra Sans" panose="020B0603020203020204" pitchFamily="34" charset="-52"/>
                <a:sym typeface="Arial Narrow"/>
              </a:rPr>
              <a:t>Elizar</a:t>
            </a:r>
            <a:r>
              <a:rPr lang="en-US" sz="3200" dirty="0" smtClean="0">
                <a:solidFill>
                  <a:schemeClr val="bg1"/>
                </a:solidFill>
                <a:latin typeface="PT Astra Sans" panose="020B0603020203020204" pitchFamily="34" charset="-52"/>
                <a:ea typeface="PT Astra Sans" panose="020B0603020203020204" pitchFamily="34" charset="-52"/>
                <a:sym typeface="Arial Narrow"/>
              </a:rPr>
              <a:t> </a:t>
            </a:r>
            <a:r>
              <a:rPr lang="en-US" sz="3200" dirty="0" err="1" smtClean="0">
                <a:solidFill>
                  <a:schemeClr val="bg1"/>
                </a:solidFill>
                <a:latin typeface="PT Astra Sans" panose="020B0603020203020204" pitchFamily="34" charset="-52"/>
                <a:ea typeface="PT Astra Sans" panose="020B0603020203020204" pitchFamily="34" charset="-52"/>
                <a:sym typeface="Arial Narrow"/>
              </a:rPr>
              <a:t>Sergeevich</a:t>
            </a:r>
            <a:r>
              <a:rPr lang="en-US" sz="3200" dirty="0" smtClean="0">
                <a:solidFill>
                  <a:schemeClr val="bg1"/>
                </a:solidFill>
                <a:latin typeface="PT Astra Sans" panose="020B0603020203020204" pitchFamily="34" charset="-52"/>
                <a:ea typeface="PT Astra Sans" panose="020B0603020203020204" pitchFamily="34" charset="-52"/>
                <a:sym typeface="Arial Narrow"/>
              </a:rPr>
              <a:t> </a:t>
            </a:r>
            <a:r>
              <a:rPr lang="ru-RU" sz="3200" dirty="0" smtClean="0">
                <a:solidFill>
                  <a:schemeClr val="bg1"/>
                </a:solidFill>
                <a:latin typeface="PT Astra Sans" panose="020B0603020203020204" pitchFamily="34" charset="-52"/>
                <a:ea typeface="PT Astra Sans" panose="020B0603020203020204" pitchFamily="34" charset="-52"/>
                <a:sym typeface="Arial Narrow"/>
              </a:rPr>
              <a:t>«</a:t>
            </a:r>
            <a:r>
              <a:rPr lang="en-US" sz="3200" dirty="0" smtClean="0">
                <a:solidFill>
                  <a:schemeClr val="bg1"/>
                </a:solidFill>
                <a:latin typeface="PT Astra Sans" panose="020B0603020203020204" pitchFamily="34" charset="-52"/>
                <a:ea typeface="PT Astra Sans" panose="020B0603020203020204" pitchFamily="34" charset="-52"/>
                <a:sym typeface="Arial Narrow"/>
              </a:rPr>
              <a:t>Ethics </a:t>
            </a:r>
            <a:r>
              <a:rPr lang="en-US" sz="3200" dirty="0">
                <a:solidFill>
                  <a:schemeClr val="bg1"/>
                </a:solidFill>
                <a:latin typeface="PT Astra Sans" panose="020B0603020203020204" pitchFamily="34" charset="-52"/>
                <a:ea typeface="PT Astra Sans" panose="020B0603020203020204" pitchFamily="34" charset="-52"/>
                <a:sym typeface="Arial Narrow"/>
              </a:rPr>
              <a:t>on Facebook</a:t>
            </a:r>
            <a:r>
              <a:rPr lang="ru-RU" sz="3200" dirty="0" smtClean="0">
                <a:solidFill>
                  <a:schemeClr val="bg1"/>
                </a:solidFill>
                <a:latin typeface="PT Astra Sans" panose="020B0603020203020204" pitchFamily="34" charset="-52"/>
                <a:ea typeface="PT Astra Sans" panose="020B0603020203020204" pitchFamily="34" charset="-52"/>
                <a:sym typeface="Arial Narrow"/>
              </a:rPr>
              <a:t>»</a:t>
            </a:r>
            <a:endParaRPr lang="ru-RU" sz="3200" dirty="0" smtClean="0">
              <a:solidFill>
                <a:schemeClr val="bg1"/>
              </a:solidFill>
              <a:latin typeface="PT Astra Sans" panose="020B0603020203020204" pitchFamily="34" charset="-52"/>
              <a:ea typeface="PT Astra Sans" panose="020B0603020203020204" pitchFamily="34" charset="-52"/>
              <a:sym typeface="Arial Narrow"/>
            </a:endParaRPr>
          </a:p>
        </p:txBody>
      </p:sp>
      <p:sp>
        <p:nvSpPr>
          <p:cNvPr id="19" name="Номер слайда 3"/>
          <p:cNvSpPr>
            <a:spLocks noGrp="1"/>
          </p:cNvSpPr>
          <p:nvPr>
            <p:ph type="sldNum" sz="quarter" idx="2"/>
          </p:nvPr>
        </p:nvSpPr>
        <p:spPr>
          <a:xfrm>
            <a:off x="21297083" y="12704041"/>
            <a:ext cx="1003479" cy="636712"/>
          </a:xfrm>
        </p:spPr>
        <p:txBody>
          <a:bodyPr/>
          <a:lstStyle/>
          <a:p>
            <a:fld id="{86CB4B4D-7CA3-9044-876B-883B54F8677D}" type="slidenum">
              <a:rPr lang="ru-RU" sz="3200" smtClean="0">
                <a:solidFill>
                  <a:schemeClr val="bg1"/>
                </a:solidFill>
                <a:latin typeface="PT Astra Sans" panose="020B0603020203020204" pitchFamily="34" charset="-52"/>
                <a:ea typeface="PT Astra Sans" panose="020B0603020203020204" pitchFamily="34" charset="-52"/>
              </a:rPr>
              <a:pPr/>
              <a:t>5</a:t>
            </a:fld>
            <a:r>
              <a:rPr lang="en-US" sz="3200" dirty="0">
                <a:solidFill>
                  <a:schemeClr val="bg1"/>
                </a:solidFill>
                <a:latin typeface="PT Astra Sans" panose="020B0603020203020204" pitchFamily="34" charset="-52"/>
                <a:ea typeface="PT Astra Sans" panose="020B0603020203020204" pitchFamily="34" charset="-52"/>
              </a:rPr>
              <a:t>/</a:t>
            </a:r>
            <a:r>
              <a:rPr lang="ru-RU" sz="3200" dirty="0" smtClean="0">
                <a:solidFill>
                  <a:schemeClr val="bg1"/>
                </a:solidFill>
                <a:latin typeface="PT Astra Sans" panose="020B0603020203020204" pitchFamily="34" charset="-52"/>
                <a:ea typeface="PT Astra Sans" panose="020B0603020203020204" pitchFamily="34" charset="-52"/>
              </a:rPr>
              <a:t>10</a:t>
            </a:r>
            <a:endParaRPr lang="ru-RU" sz="3200" dirty="0">
              <a:solidFill>
                <a:schemeClr val="bg1"/>
              </a:solidFill>
              <a:latin typeface="PT Astra Sans" panose="020B0603020203020204" pitchFamily="34" charset="-52"/>
              <a:ea typeface="PT Astra Sans" panose="020B0603020203020204" pitchFamily="34" charset="-52"/>
            </a:endParaRPr>
          </a:p>
        </p:txBody>
      </p:sp>
      <p:sp>
        <p:nvSpPr>
          <p:cNvPr id="20" name="TextBox 19"/>
          <p:cNvSpPr txBox="1"/>
          <p:nvPr/>
        </p:nvSpPr>
        <p:spPr>
          <a:xfrm>
            <a:off x="1235529" y="12724540"/>
            <a:ext cx="2232983" cy="6367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en-US" sz="3200" dirty="0" smtClean="0">
                <a:solidFill>
                  <a:srgbClr val="253957"/>
                </a:solidFill>
                <a:latin typeface="PT Astra Sans" panose="020B0603020203020204" pitchFamily="34" charset="-52"/>
                <a:ea typeface="PT Astra Sans" panose="020B0603020203020204" pitchFamily="34" charset="-52"/>
                <a:sym typeface="Arial Narrow"/>
              </a:rPr>
              <a:t>Perm</a:t>
            </a:r>
            <a:r>
              <a:rPr lang="ru-RU" sz="3200" dirty="0" smtClean="0">
                <a:solidFill>
                  <a:srgbClr val="253957"/>
                </a:solidFill>
                <a:latin typeface="PT Astra Sans" panose="020B0603020203020204" pitchFamily="34" charset="-52"/>
                <a:ea typeface="PT Astra Sans" panose="020B0603020203020204" pitchFamily="34" charset="-52"/>
                <a:sym typeface="Arial Narrow"/>
              </a:rPr>
              <a:t>, 2019</a:t>
            </a:r>
            <a:endParaRPr lang="ru-RU" sz="3200" dirty="0">
              <a:solidFill>
                <a:srgbClr val="253957"/>
              </a:solidFill>
              <a:latin typeface="PT Astra Sans" panose="020B0603020203020204" pitchFamily="34" charset="-52"/>
              <a:ea typeface="PT Astra Sans" panose="020B0603020203020204" pitchFamily="34" charset="-52"/>
              <a:sym typeface="Arial Narrow"/>
            </a:endParaRPr>
          </a:p>
        </p:txBody>
      </p:sp>
      <p:sp>
        <p:nvSpPr>
          <p:cNvPr id="21" name="TextBox 20"/>
          <p:cNvSpPr txBox="1"/>
          <p:nvPr/>
        </p:nvSpPr>
        <p:spPr>
          <a:xfrm>
            <a:off x="21180864" y="13140844"/>
            <a:ext cx="1235915" cy="5751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en-US" sz="2800" dirty="0">
                <a:solidFill>
                  <a:schemeClr val="bg1"/>
                </a:solidFill>
                <a:latin typeface="PT Astra Sans" panose="020B0603020203020204" pitchFamily="34" charset="-52"/>
                <a:ea typeface="PT Astra Sans" panose="020B0603020203020204" pitchFamily="34" charset="-52"/>
              </a:rPr>
              <a:t>In title</a:t>
            </a:r>
            <a:endParaRPr lang="ru-RU" sz="2800" dirty="0">
              <a:solidFill>
                <a:schemeClr val="bg1"/>
              </a:solidFill>
              <a:latin typeface="PT Astra Sans" panose="020B0603020203020204" pitchFamily="34" charset="-52"/>
              <a:ea typeface="PT Astra Sans" panose="020B0603020203020204" pitchFamily="34" charset="-52"/>
            </a:endParaRPr>
          </a:p>
        </p:txBody>
      </p:sp>
      <p:sp>
        <p:nvSpPr>
          <p:cNvPr id="26"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5821372" y="10499757"/>
            <a:ext cx="6514267" cy="7200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1" spcCol="1076157"/>
          <a:lstStyle/>
          <a:p>
            <a:pPr algn="l"/>
            <a:r>
              <a:rPr lang="en-US" sz="2400" b="1" i="1" dirty="0" smtClean="0">
                <a:solidFill>
                  <a:schemeClr val="bg1"/>
                </a:solidFill>
                <a:latin typeface="PT Astra Sans" panose="020B0603020203020204" pitchFamily="34" charset="-52"/>
                <a:ea typeface="PT Astra Sans" panose="020B0603020203020204" pitchFamily="34" charset="-52"/>
                <a:cs typeface="+mn-cs"/>
              </a:rPr>
              <a:t>Picture 4</a:t>
            </a:r>
            <a:r>
              <a:rPr lang="en-US" sz="2400" b="1" i="1" dirty="0">
                <a:solidFill>
                  <a:schemeClr val="bg1"/>
                </a:solidFill>
                <a:latin typeface="PT Astra Sans" panose="020B0603020203020204" pitchFamily="34" charset="-52"/>
                <a:ea typeface="PT Astra Sans" panose="020B0603020203020204" pitchFamily="34" charset="-52"/>
                <a:cs typeface="+mn-cs"/>
              </a:rPr>
              <a:t>: Hillary Clinton in </a:t>
            </a:r>
            <a:r>
              <a:rPr lang="en-US" sz="2400" b="1" i="1" dirty="0" smtClean="0">
                <a:solidFill>
                  <a:schemeClr val="bg1"/>
                </a:solidFill>
                <a:latin typeface="PT Astra Sans" panose="020B0603020203020204" pitchFamily="34" charset="-52"/>
                <a:ea typeface="PT Astra Sans" panose="020B0603020203020204" pitchFamily="34" charset="-52"/>
                <a:cs typeface="+mn-cs"/>
              </a:rPr>
              <a:t>proposed news</a:t>
            </a:r>
            <a:endParaRPr lang="ru-RU" sz="2400" b="1" i="1" dirty="0">
              <a:solidFill>
                <a:schemeClr val="bg1"/>
              </a:solidFill>
              <a:latin typeface="PT Astra Sans" panose="020B0603020203020204" pitchFamily="34" charset="-52"/>
              <a:ea typeface="PT Astra Sans" panose="020B0603020203020204" pitchFamily="34" charset="-52"/>
              <a:cs typeface="+mn-cs"/>
            </a:endParaRPr>
          </a:p>
        </p:txBody>
      </p:sp>
      <p:sp>
        <p:nvSpPr>
          <p:cNvPr id="23"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66178" y="3642705"/>
            <a:ext cx="4810028" cy="96980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1" spcCol="1076157"/>
          <a:lstStyle/>
          <a:p>
            <a:pPr marL="82550" indent="-26988" algn="l">
              <a:lnSpc>
                <a:spcPct val="250000"/>
              </a:lnSpc>
              <a:buFont typeface="+mj-lt"/>
              <a:buAutoNum type="arabicPeriod"/>
            </a:pPr>
            <a:r>
              <a:rPr lang="en-US" sz="2800" dirty="0" smtClean="0">
                <a:solidFill>
                  <a:srgbClr val="253957"/>
                </a:solidFill>
                <a:latin typeface="PT Astra Sans" panose="020B0603020203020204" pitchFamily="34" charset="-52"/>
                <a:ea typeface="PT Astra Sans" panose="020B0603020203020204" pitchFamily="34" charset="-52"/>
                <a:cs typeface="+mn-cs"/>
              </a:rPr>
              <a:t>About Facebook</a:t>
            </a:r>
          </a:p>
          <a:p>
            <a:pPr marL="82550" indent="-26988" algn="l">
              <a:lnSpc>
                <a:spcPct val="250000"/>
              </a:lnSpc>
              <a:buFont typeface="+mj-lt"/>
              <a:buAutoNum type="arabicPeriod"/>
            </a:pPr>
            <a:r>
              <a:rPr lang="en-US" sz="2800" dirty="0" smtClean="0">
                <a:solidFill>
                  <a:srgbClr val="253957"/>
                </a:solidFill>
                <a:latin typeface="PT Astra Sans" panose="020B0603020203020204" pitchFamily="34" charset="-52"/>
                <a:ea typeface="PT Astra Sans" panose="020B0603020203020204" pitchFamily="34" charset="-52"/>
                <a:cs typeface="+mn-cs"/>
              </a:rPr>
              <a:t>Ethic</a:t>
            </a:r>
            <a:r>
              <a:rPr lang="en-US" sz="2800" dirty="0" smtClean="0">
                <a:solidFill>
                  <a:srgbClr val="253957"/>
                </a:solidFill>
                <a:latin typeface="PT Astra Sans" panose="020B0603020203020204" pitchFamily="34" charset="-52"/>
                <a:ea typeface="PT Astra Sans" panose="020B0603020203020204" pitchFamily="34" charset="-52"/>
                <a:cs typeface="+mn-cs"/>
              </a:rPr>
              <a:t>al Facebook</a:t>
            </a:r>
          </a:p>
          <a:p>
            <a:pPr marL="82550" indent="-26988" algn="l">
              <a:lnSpc>
                <a:spcPct val="250000"/>
              </a:lnSpc>
              <a:buFont typeface="+mj-lt"/>
              <a:buAutoNum type="arabicPeriod"/>
            </a:pPr>
            <a:r>
              <a:rPr lang="en-US" sz="2800" u="sng" dirty="0" smtClean="0">
                <a:solidFill>
                  <a:srgbClr val="253957"/>
                </a:solidFill>
                <a:latin typeface="PT Astra Sans" panose="020B0603020203020204" pitchFamily="34" charset="-52"/>
                <a:ea typeface="PT Astra Sans" panose="020B0603020203020204" pitchFamily="34" charset="-52"/>
                <a:cs typeface="+mn-cs"/>
              </a:rPr>
              <a:t>Unethical Facebook</a:t>
            </a:r>
          </a:p>
          <a:p>
            <a:pPr marL="82550" indent="-26988" algn="l">
              <a:lnSpc>
                <a:spcPct val="250000"/>
              </a:lnSpc>
              <a:buFont typeface="+mj-lt"/>
              <a:buAutoNum type="arabicPeriod"/>
            </a:pPr>
            <a:r>
              <a:rPr lang="en-US" sz="2800" u="sng" dirty="0">
                <a:solidFill>
                  <a:srgbClr val="253957"/>
                </a:solidFill>
                <a:latin typeface="PT Astra Sans" panose="020B0603020203020204" pitchFamily="34" charset="-52"/>
                <a:ea typeface="PT Astra Sans" panose="020B0603020203020204" pitchFamily="34" charset="-52"/>
              </a:rPr>
              <a:t>Conclusion</a:t>
            </a:r>
            <a:endParaRPr lang="ru-RU" sz="2800" u="sng" dirty="0">
              <a:solidFill>
                <a:schemeClr val="bg1"/>
              </a:solidFill>
              <a:latin typeface="PT Astra Sans" panose="020B0603020203020204" pitchFamily="34" charset="-52"/>
              <a:ea typeface="PT Astra Sans" panose="020B0603020203020204" pitchFamily="34" charset="-52"/>
            </a:endParaRPr>
          </a:p>
          <a:p>
            <a:pPr marL="82550" indent="-26988" algn="l">
              <a:lnSpc>
                <a:spcPct val="250000"/>
              </a:lnSpc>
              <a:buFont typeface="+mj-lt"/>
              <a:buAutoNum type="arabicPeriod"/>
            </a:pPr>
            <a:endParaRPr lang="ru-RU" sz="2800" u="sng" dirty="0">
              <a:solidFill>
                <a:schemeClr val="bg1"/>
              </a:solidFill>
              <a:latin typeface="PT Astra Sans" panose="020B0603020203020204" pitchFamily="34" charset="-52"/>
              <a:ea typeface="PT Astra Sans" panose="020B0603020203020204" pitchFamily="34" charset="-52"/>
              <a:cs typeface="+mn-cs"/>
            </a:endParaRPr>
          </a:p>
        </p:txBody>
      </p:sp>
      <p:pic>
        <p:nvPicPr>
          <p:cNvPr id="8196" name="Picture 4" descr="ÐÐ°ÑÑÐ¸Ð½ÐºÐ¸ Ð¿Ð¾ Ð·Ð°Ð¿ÑÐ¾ÑÑ fake news facebook"/>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5557321" y="2847994"/>
            <a:ext cx="7112081" cy="8330486"/>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6" descr="ÐÐ°ÑÑÐ¸Ð½ÐºÐ¸ Ð¿Ð¾ Ð·Ð°Ð¿ÑÐ¾ÑÑ fake news facebook"/>
          <p:cNvPicPr>
            <a:picLocks noChangeAspect="1" noChangeArrowheads="1"/>
          </p:cNvPicPr>
          <p:nvPr/>
        </p:nvPicPr>
        <p:blipFill rotWithShape="1">
          <a:blip r:embed="rId8">
            <a:extLst>
              <a:ext uri="{28A0092B-C50C-407E-A947-70E740481C1C}">
                <a14:useLocalDpi xmlns:a14="http://schemas.microsoft.com/office/drawing/2010/main" val="0"/>
              </a:ext>
            </a:extLst>
          </a:blip>
          <a:srcRect l="11508" r="17012"/>
          <a:stretch/>
        </p:blipFill>
        <p:spPr bwMode="auto">
          <a:xfrm>
            <a:off x="4700572" y="3544910"/>
            <a:ext cx="8755869" cy="6890307"/>
          </a:xfrm>
          <a:prstGeom prst="rect">
            <a:avLst/>
          </a:prstGeom>
          <a:noFill/>
          <a:extLst>
            <a:ext uri="{909E8E84-426E-40DD-AFC4-6F175D3DCCD1}">
              <a14:hiddenFill xmlns:a14="http://schemas.microsoft.com/office/drawing/2010/main">
                <a:solidFill>
                  <a:srgbClr val="FFFFFF"/>
                </a:solidFill>
              </a14:hiddenFill>
            </a:ext>
          </a:extLst>
        </p:spPr>
      </p:pic>
      <p:sp>
        <p:nvSpPr>
          <p:cNvPr id="22"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5856227" y="11210930"/>
            <a:ext cx="6514267" cy="7200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1" spcCol="1076157"/>
          <a:lstStyle/>
          <a:p>
            <a:r>
              <a:rPr lang="en-US" sz="2400" b="1" i="1" dirty="0" smtClean="0">
                <a:solidFill>
                  <a:schemeClr val="bg1"/>
                </a:solidFill>
                <a:latin typeface="PT Astra Sans" panose="020B0603020203020204" pitchFamily="34" charset="-52"/>
                <a:ea typeface="PT Astra Sans" panose="020B0603020203020204" pitchFamily="34" charset="-52"/>
                <a:cs typeface="+mn-cs"/>
              </a:rPr>
              <a:t>Picture </a:t>
            </a:r>
            <a:r>
              <a:rPr lang="ru-RU" sz="2400" b="1" i="1" dirty="0" smtClean="0">
                <a:solidFill>
                  <a:schemeClr val="bg1"/>
                </a:solidFill>
                <a:latin typeface="PT Astra Sans" panose="020B0603020203020204" pitchFamily="34" charset="-52"/>
                <a:ea typeface="PT Astra Sans" panose="020B0603020203020204" pitchFamily="34" charset="-52"/>
                <a:cs typeface="+mn-cs"/>
              </a:rPr>
              <a:t>5</a:t>
            </a:r>
            <a:r>
              <a:rPr lang="en-US" sz="2400" b="1" i="1" dirty="0">
                <a:solidFill>
                  <a:schemeClr val="bg1"/>
                </a:solidFill>
                <a:latin typeface="PT Astra Sans" panose="020B0603020203020204" pitchFamily="34" charset="-52"/>
                <a:ea typeface="PT Astra Sans" panose="020B0603020203020204" pitchFamily="34" charset="-52"/>
                <a:cs typeface="+mn-cs"/>
              </a:rPr>
              <a:t>: </a:t>
            </a:r>
            <a:r>
              <a:rPr lang="en-US" sz="2400" b="1" i="1" dirty="0" smtClean="0">
                <a:solidFill>
                  <a:schemeClr val="bg1"/>
                </a:solidFill>
                <a:latin typeface="PT Astra Sans" panose="020B0603020203020204" pitchFamily="34" charset="-52"/>
                <a:ea typeface="PT Astra Sans" panose="020B0603020203020204" pitchFamily="34" charset="-52"/>
                <a:cs typeface="+mn-cs"/>
              </a:rPr>
              <a:t>Falsification about Trump</a:t>
            </a:r>
            <a:endParaRPr lang="ru-RU" sz="2400" b="1" i="1" dirty="0">
              <a:solidFill>
                <a:schemeClr val="bg1"/>
              </a:solidFill>
              <a:latin typeface="PT Astra Sans" panose="020B0603020203020204" pitchFamily="34" charset="-52"/>
              <a:ea typeface="PT Astra Sans" panose="020B0603020203020204" pitchFamily="34" charset="-52"/>
              <a:cs typeface="+mn-cs"/>
            </a:endParaRPr>
          </a:p>
        </p:txBody>
      </p:sp>
    </p:spTree>
    <p:extLst>
      <p:ext uri="{BB962C8B-B14F-4D97-AF65-F5344CB8AC3E}">
        <p14:creationId xmlns:p14="http://schemas.microsoft.com/office/powerpoint/2010/main" val="774545690"/>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rotWithShape="1">
          <a:blip r:embed="rId2">
            <a:extLst>
              <a:ext uri="{BEBA8EAE-BF5A-486C-A8C5-ECC9F3942E4B}">
                <a14:imgProps xmlns:a14="http://schemas.microsoft.com/office/drawing/2010/main">
                  <a14:imgLayer r:embed="rId3">
                    <a14:imgEffect>
                      <a14:sharpenSoften amount="-30000"/>
                    </a14:imgEffect>
                    <a14:imgEffect>
                      <a14:brightnessContrast bright="-32000" contrast="-7000"/>
                    </a14:imgEffect>
                  </a14:imgLayer>
                </a14:imgProps>
              </a:ext>
            </a:extLst>
          </a:blip>
          <a:srcRect l="10527" r="7126"/>
          <a:stretch/>
        </p:blipFill>
        <p:spPr>
          <a:xfrm>
            <a:off x="742728" y="-4936"/>
            <a:ext cx="23690632" cy="13716000"/>
          </a:xfrm>
          <a:prstGeom prst="rect">
            <a:avLst/>
          </a:prstGeom>
          <a:effectLst>
            <a:softEdge rad="0"/>
          </a:effectLst>
        </p:spPr>
      </p:pic>
      <p:pic>
        <p:nvPicPr>
          <p:cNvPr id="2054" name="Picture 6" descr="ÐÐ°ÑÑÐ¸Ð½ÐºÐ¸ Ð¿Ð¾ Ð·Ð°Ð¿ÑÐ¾ÑÑ Ð±ÐµÐ»Ð°Ñ Ð¿Ð¾Ð»Ð¾ÑÐ°"/>
          <p:cNvPicPr>
            <a:picLocks noChangeAspect="1" noChangeArrowheads="1"/>
          </p:cNvPicPr>
          <p:nvPr/>
        </p:nvPicPr>
        <p:blipFill>
          <a:blip r:embed="rId4">
            <a:extLst>
              <a:ext uri="{BEBA8EAE-BF5A-486C-A8C5-ECC9F3942E4B}">
                <a14:imgProps xmlns:a14="http://schemas.microsoft.com/office/drawing/2010/main">
                  <a14:imgLayer r:embed="rId5">
                    <a14:imgEffect>
                      <a14:brightnessContrast contrast="-20000"/>
                    </a14:imgEffect>
                  </a14:imgLayer>
                </a14:imgProps>
              </a:ext>
              <a:ext uri="{28A0092B-C50C-407E-A947-70E740481C1C}">
                <a14:useLocalDpi xmlns:a14="http://schemas.microsoft.com/office/drawing/2010/main" val="0"/>
              </a:ext>
            </a:extLst>
          </a:blip>
          <a:srcRect/>
          <a:stretch>
            <a:fillRect/>
          </a:stretch>
        </p:blipFill>
        <p:spPr bwMode="auto">
          <a:xfrm rot="16367336">
            <a:off x="-5520172" y="4696445"/>
            <a:ext cx="14414909" cy="4340078"/>
          </a:xfrm>
          <a:prstGeom prst="rect">
            <a:avLst/>
          </a:prstGeom>
          <a:noFill/>
          <a:extLst>
            <a:ext uri="{909E8E84-426E-40DD-AFC4-6F175D3DCCD1}">
              <a14:hiddenFill xmlns:a14="http://schemas.microsoft.com/office/drawing/2010/main">
                <a:solidFill>
                  <a:srgbClr val="FFFFFF"/>
                </a:solidFill>
              </a14:hiddenFill>
            </a:ext>
          </a:extLst>
        </p:spPr>
      </p:pic>
      <p:sp>
        <p:nvSpPr>
          <p:cNvPr id="65"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4205444" y="10582897"/>
            <a:ext cx="18544304" cy="200984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1" spcCol="1076157"/>
          <a:lstStyle/>
          <a:p>
            <a:pPr algn="l"/>
            <a:r>
              <a:rPr lang="ru-RU" sz="5400" dirty="0" smtClean="0">
                <a:solidFill>
                  <a:schemeClr val="bg1"/>
                </a:solidFill>
                <a:latin typeface="PT Astra Sans" panose="020B0603020203020204" pitchFamily="34" charset="-52"/>
                <a:ea typeface="PT Astra Sans" panose="020B0603020203020204" pitchFamily="34" charset="-52"/>
                <a:cs typeface="+mn-cs"/>
              </a:rPr>
              <a:t>«</a:t>
            </a:r>
            <a:r>
              <a:rPr lang="en-US" sz="5400" dirty="0" smtClean="0">
                <a:solidFill>
                  <a:schemeClr val="bg1"/>
                </a:solidFill>
                <a:latin typeface="PT Astra Sans" panose="020B0603020203020204" pitchFamily="34" charset="-52"/>
                <a:ea typeface="PT Astra Sans" panose="020B0603020203020204" pitchFamily="34" charset="-52"/>
                <a:cs typeface="+mn-cs"/>
              </a:rPr>
              <a:t>2.2 </a:t>
            </a:r>
            <a:r>
              <a:rPr lang="en-US" sz="5400" dirty="0">
                <a:solidFill>
                  <a:schemeClr val="bg1"/>
                </a:solidFill>
                <a:latin typeface="PT Astra Sans" panose="020B0603020203020204" pitchFamily="34" charset="-52"/>
                <a:ea typeface="PT Astra Sans" panose="020B0603020203020204" pitchFamily="34" charset="-52"/>
                <a:cs typeface="+mn-cs"/>
              </a:rPr>
              <a:t>billion users — control it has wielded with little transparency or outside </a:t>
            </a:r>
            <a:r>
              <a:rPr lang="en-US" sz="5400" dirty="0" smtClean="0">
                <a:solidFill>
                  <a:schemeClr val="bg1"/>
                </a:solidFill>
                <a:latin typeface="PT Astra Sans" panose="020B0603020203020204" pitchFamily="34" charset="-52"/>
                <a:ea typeface="PT Astra Sans" panose="020B0603020203020204" pitchFamily="34" charset="-52"/>
                <a:cs typeface="+mn-cs"/>
              </a:rPr>
              <a:t>oversight</a:t>
            </a:r>
            <a:r>
              <a:rPr lang="ru-RU" sz="5400" dirty="0" smtClean="0">
                <a:solidFill>
                  <a:schemeClr val="bg1"/>
                </a:solidFill>
                <a:latin typeface="PT Astra Sans" panose="020B0603020203020204" pitchFamily="34" charset="-52"/>
                <a:ea typeface="PT Astra Sans" panose="020B0603020203020204" pitchFamily="34" charset="-52"/>
                <a:cs typeface="+mn-cs"/>
              </a:rPr>
              <a:t>»</a:t>
            </a:r>
            <a:endParaRPr lang="ru-RU" sz="5400" dirty="0">
              <a:solidFill>
                <a:schemeClr val="bg1"/>
              </a:solidFill>
              <a:latin typeface="PT Astra Sans" panose="020B0603020203020204" pitchFamily="34" charset="-52"/>
              <a:ea typeface="PT Astra Sans" panose="020B0603020203020204" pitchFamily="34" charset="-52"/>
              <a:cs typeface="+mn-cs"/>
            </a:endParaRPr>
          </a:p>
        </p:txBody>
      </p:sp>
      <p:sp>
        <p:nvSpPr>
          <p:cNvPr id="66" name="Очень крутой заголовок…"/>
          <p:cNvSpPr txBox="1"/>
          <p:nvPr/>
        </p:nvSpPr>
        <p:spPr>
          <a:xfrm>
            <a:off x="4559152" y="614635"/>
            <a:ext cx="15614974" cy="14194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defRPr sz="7000" b="1" cap="all">
                <a:solidFill>
                  <a:srgbClr val="253957"/>
                </a:solidFill>
                <a:latin typeface="+mn-lt"/>
                <a:ea typeface="+mn-ea"/>
                <a:cs typeface="+mn-cs"/>
                <a:sym typeface="Arial Narrow"/>
              </a:defRPr>
            </a:pPr>
            <a:r>
              <a:rPr lang="en-US" dirty="0" smtClean="0">
                <a:solidFill>
                  <a:schemeClr val="bg1"/>
                </a:solidFill>
                <a:latin typeface="PT Astra Sans" panose="020B0603020203020204" pitchFamily="34" charset="-52"/>
                <a:ea typeface="PT Astra Sans" panose="020B0603020203020204" pitchFamily="34" charset="-52"/>
              </a:rPr>
              <a:t>Scandals</a:t>
            </a:r>
            <a:endParaRPr lang="ru-RU" sz="7000" b="1" cap="all" dirty="0">
              <a:solidFill>
                <a:schemeClr val="bg1"/>
              </a:solidFill>
              <a:latin typeface="PT Astra Sans" panose="020B0603020203020204" pitchFamily="34" charset="-52"/>
              <a:ea typeface="PT Astra Sans" panose="020B0603020203020204" pitchFamily="34" charset="-52"/>
              <a:cs typeface="+mn-cs"/>
              <a:sym typeface="Arial Narrow"/>
            </a:endParaRPr>
          </a:p>
        </p:txBody>
      </p:sp>
      <p:sp>
        <p:nvSpPr>
          <p:cNvPr id="68"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solidFill>
                <a:srgbClr val="253957"/>
              </a:solidFill>
              <a:latin typeface="PT Astra Sans" panose="020B0603020203020204" pitchFamily="34" charset="-52"/>
              <a:ea typeface="PT Astra Sans" panose="020B0603020203020204" pitchFamily="34" charset="-52"/>
            </a:endParaRPr>
          </a:p>
        </p:txBody>
      </p:sp>
      <p:pic>
        <p:nvPicPr>
          <p:cNvPr id="70" name="Изображение" descr="Изображение"/>
          <p:cNvPicPr>
            <a:picLocks noChangeAspect="1"/>
          </p:cNvPicPr>
          <p:nvPr/>
        </p:nvPicPr>
        <p:blipFill>
          <a:blip r:embed="rId6">
            <a:extLst/>
          </a:blip>
          <a:stretch>
            <a:fillRect/>
          </a:stretch>
        </p:blipFill>
        <p:spPr>
          <a:xfrm>
            <a:off x="1226606" y="586180"/>
            <a:ext cx="1199579" cy="1199579"/>
          </a:xfrm>
          <a:prstGeom prst="rect">
            <a:avLst/>
          </a:prstGeom>
          <a:ln w="12700">
            <a:miter lim="400000"/>
          </a:ln>
        </p:spPr>
      </p:pic>
      <p:sp>
        <p:nvSpPr>
          <p:cNvPr id="18" name="Прямоугольник 17"/>
          <p:cNvSpPr/>
          <p:nvPr/>
        </p:nvSpPr>
        <p:spPr>
          <a:xfrm>
            <a:off x="5634452" y="12724540"/>
            <a:ext cx="12928635" cy="584775"/>
          </a:xfrm>
          <a:prstGeom prst="rect">
            <a:avLst/>
          </a:prstGeom>
        </p:spPr>
        <p:txBody>
          <a:bodyPr wrap="square">
            <a:spAutoFit/>
          </a:bodyPr>
          <a:lstStyle/>
          <a:p>
            <a:pPr>
              <a:defRPr sz="4200">
                <a:solidFill>
                  <a:srgbClr val="253957"/>
                </a:solidFill>
                <a:latin typeface="+mn-lt"/>
                <a:ea typeface="+mn-ea"/>
                <a:cs typeface="+mn-cs"/>
                <a:sym typeface="Arial Narrow"/>
              </a:defRPr>
            </a:pPr>
            <a:r>
              <a:rPr lang="en-US" sz="3200" dirty="0" err="1" smtClean="0">
                <a:solidFill>
                  <a:schemeClr val="bg1"/>
                </a:solidFill>
                <a:latin typeface="PT Astra Sans" panose="020B0603020203020204" pitchFamily="34" charset="-52"/>
                <a:ea typeface="PT Astra Sans" panose="020B0603020203020204" pitchFamily="34" charset="-52"/>
                <a:sym typeface="Arial Narrow"/>
              </a:rPr>
              <a:t>Chepokov</a:t>
            </a:r>
            <a:r>
              <a:rPr lang="en-US" sz="3200" dirty="0" smtClean="0">
                <a:solidFill>
                  <a:schemeClr val="bg1"/>
                </a:solidFill>
                <a:latin typeface="PT Astra Sans" panose="020B0603020203020204" pitchFamily="34" charset="-52"/>
                <a:ea typeface="PT Astra Sans" panose="020B0603020203020204" pitchFamily="34" charset="-52"/>
                <a:sym typeface="Arial Narrow"/>
              </a:rPr>
              <a:t> </a:t>
            </a:r>
            <a:r>
              <a:rPr lang="en-US" sz="3200" dirty="0" err="1" smtClean="0">
                <a:solidFill>
                  <a:schemeClr val="bg1"/>
                </a:solidFill>
                <a:latin typeface="PT Astra Sans" panose="020B0603020203020204" pitchFamily="34" charset="-52"/>
                <a:ea typeface="PT Astra Sans" panose="020B0603020203020204" pitchFamily="34" charset="-52"/>
                <a:sym typeface="Arial Narrow"/>
              </a:rPr>
              <a:t>Elizar</a:t>
            </a:r>
            <a:r>
              <a:rPr lang="en-US" sz="3200" dirty="0" smtClean="0">
                <a:solidFill>
                  <a:schemeClr val="bg1"/>
                </a:solidFill>
                <a:latin typeface="PT Astra Sans" panose="020B0603020203020204" pitchFamily="34" charset="-52"/>
                <a:ea typeface="PT Astra Sans" panose="020B0603020203020204" pitchFamily="34" charset="-52"/>
                <a:sym typeface="Arial Narrow"/>
              </a:rPr>
              <a:t> </a:t>
            </a:r>
            <a:r>
              <a:rPr lang="en-US" sz="3200" dirty="0" err="1" smtClean="0">
                <a:solidFill>
                  <a:schemeClr val="bg1"/>
                </a:solidFill>
                <a:latin typeface="PT Astra Sans" panose="020B0603020203020204" pitchFamily="34" charset="-52"/>
                <a:ea typeface="PT Astra Sans" panose="020B0603020203020204" pitchFamily="34" charset="-52"/>
                <a:sym typeface="Arial Narrow"/>
              </a:rPr>
              <a:t>Sergeevich</a:t>
            </a:r>
            <a:r>
              <a:rPr lang="en-US" sz="3200" dirty="0" smtClean="0">
                <a:solidFill>
                  <a:schemeClr val="bg1"/>
                </a:solidFill>
                <a:latin typeface="PT Astra Sans" panose="020B0603020203020204" pitchFamily="34" charset="-52"/>
                <a:ea typeface="PT Astra Sans" panose="020B0603020203020204" pitchFamily="34" charset="-52"/>
                <a:sym typeface="Arial Narrow"/>
              </a:rPr>
              <a:t> </a:t>
            </a:r>
            <a:r>
              <a:rPr lang="ru-RU" sz="3200" dirty="0" smtClean="0">
                <a:solidFill>
                  <a:schemeClr val="bg1"/>
                </a:solidFill>
                <a:latin typeface="PT Astra Sans" panose="020B0603020203020204" pitchFamily="34" charset="-52"/>
                <a:ea typeface="PT Astra Sans" panose="020B0603020203020204" pitchFamily="34" charset="-52"/>
                <a:sym typeface="Arial Narrow"/>
              </a:rPr>
              <a:t>«</a:t>
            </a:r>
            <a:r>
              <a:rPr lang="en-US" sz="3200" dirty="0" smtClean="0">
                <a:solidFill>
                  <a:schemeClr val="bg1"/>
                </a:solidFill>
                <a:latin typeface="PT Astra Sans" panose="020B0603020203020204" pitchFamily="34" charset="-52"/>
                <a:ea typeface="PT Astra Sans" panose="020B0603020203020204" pitchFamily="34" charset="-52"/>
                <a:sym typeface="Arial Narrow"/>
              </a:rPr>
              <a:t>Ethics </a:t>
            </a:r>
            <a:r>
              <a:rPr lang="en-US" sz="3200" dirty="0">
                <a:solidFill>
                  <a:schemeClr val="bg1"/>
                </a:solidFill>
                <a:latin typeface="PT Astra Sans" panose="020B0603020203020204" pitchFamily="34" charset="-52"/>
                <a:ea typeface="PT Astra Sans" panose="020B0603020203020204" pitchFamily="34" charset="-52"/>
                <a:sym typeface="Arial Narrow"/>
              </a:rPr>
              <a:t>on Facebook</a:t>
            </a:r>
            <a:r>
              <a:rPr lang="ru-RU" sz="3200" dirty="0" smtClean="0">
                <a:solidFill>
                  <a:schemeClr val="bg1"/>
                </a:solidFill>
                <a:latin typeface="PT Astra Sans" panose="020B0603020203020204" pitchFamily="34" charset="-52"/>
                <a:ea typeface="PT Astra Sans" panose="020B0603020203020204" pitchFamily="34" charset="-52"/>
                <a:sym typeface="Arial Narrow"/>
              </a:rPr>
              <a:t>»</a:t>
            </a:r>
            <a:endParaRPr lang="ru-RU" sz="3200" dirty="0" smtClean="0">
              <a:solidFill>
                <a:schemeClr val="bg1"/>
              </a:solidFill>
              <a:latin typeface="PT Astra Sans" panose="020B0603020203020204" pitchFamily="34" charset="-52"/>
              <a:ea typeface="PT Astra Sans" panose="020B0603020203020204" pitchFamily="34" charset="-52"/>
              <a:sym typeface="Arial Narrow"/>
            </a:endParaRPr>
          </a:p>
        </p:txBody>
      </p:sp>
      <p:sp>
        <p:nvSpPr>
          <p:cNvPr id="19" name="Номер слайда 3"/>
          <p:cNvSpPr>
            <a:spLocks noGrp="1"/>
          </p:cNvSpPr>
          <p:nvPr>
            <p:ph type="sldNum" sz="quarter" idx="2"/>
          </p:nvPr>
        </p:nvSpPr>
        <p:spPr>
          <a:xfrm>
            <a:off x="21297083" y="12704041"/>
            <a:ext cx="1003479" cy="636712"/>
          </a:xfrm>
        </p:spPr>
        <p:txBody>
          <a:bodyPr/>
          <a:lstStyle/>
          <a:p>
            <a:fld id="{86CB4B4D-7CA3-9044-876B-883B54F8677D}" type="slidenum">
              <a:rPr lang="ru-RU" sz="3200" smtClean="0">
                <a:solidFill>
                  <a:schemeClr val="bg1"/>
                </a:solidFill>
                <a:latin typeface="PT Astra Sans" panose="020B0603020203020204" pitchFamily="34" charset="-52"/>
                <a:ea typeface="PT Astra Sans" panose="020B0603020203020204" pitchFamily="34" charset="-52"/>
              </a:rPr>
              <a:pPr/>
              <a:t>6</a:t>
            </a:fld>
            <a:r>
              <a:rPr lang="en-US" sz="3200" dirty="0">
                <a:solidFill>
                  <a:schemeClr val="bg1"/>
                </a:solidFill>
                <a:latin typeface="PT Astra Sans" panose="020B0603020203020204" pitchFamily="34" charset="-52"/>
                <a:ea typeface="PT Astra Sans" panose="020B0603020203020204" pitchFamily="34" charset="-52"/>
              </a:rPr>
              <a:t>/</a:t>
            </a:r>
            <a:r>
              <a:rPr lang="ru-RU" sz="3200" dirty="0" smtClean="0">
                <a:solidFill>
                  <a:schemeClr val="bg1"/>
                </a:solidFill>
                <a:latin typeface="PT Astra Sans" panose="020B0603020203020204" pitchFamily="34" charset="-52"/>
                <a:ea typeface="PT Astra Sans" panose="020B0603020203020204" pitchFamily="34" charset="-52"/>
              </a:rPr>
              <a:t>10</a:t>
            </a:r>
            <a:endParaRPr lang="ru-RU" sz="3200" dirty="0">
              <a:solidFill>
                <a:schemeClr val="bg1"/>
              </a:solidFill>
              <a:latin typeface="PT Astra Sans" panose="020B0603020203020204" pitchFamily="34" charset="-52"/>
              <a:ea typeface="PT Astra Sans" panose="020B0603020203020204" pitchFamily="34" charset="-52"/>
            </a:endParaRPr>
          </a:p>
        </p:txBody>
      </p:sp>
      <p:sp>
        <p:nvSpPr>
          <p:cNvPr id="20" name="TextBox 19"/>
          <p:cNvSpPr txBox="1"/>
          <p:nvPr/>
        </p:nvSpPr>
        <p:spPr>
          <a:xfrm>
            <a:off x="1235529" y="12724540"/>
            <a:ext cx="2232983" cy="6367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en-US" sz="3200" dirty="0" smtClean="0">
                <a:solidFill>
                  <a:srgbClr val="253957"/>
                </a:solidFill>
                <a:latin typeface="PT Astra Sans" panose="020B0603020203020204" pitchFamily="34" charset="-52"/>
                <a:ea typeface="PT Astra Sans" panose="020B0603020203020204" pitchFamily="34" charset="-52"/>
                <a:sym typeface="Arial Narrow"/>
              </a:rPr>
              <a:t>Perm</a:t>
            </a:r>
            <a:r>
              <a:rPr lang="ru-RU" sz="3200" dirty="0" smtClean="0">
                <a:solidFill>
                  <a:srgbClr val="253957"/>
                </a:solidFill>
                <a:latin typeface="PT Astra Sans" panose="020B0603020203020204" pitchFamily="34" charset="-52"/>
                <a:ea typeface="PT Astra Sans" panose="020B0603020203020204" pitchFamily="34" charset="-52"/>
                <a:sym typeface="Arial Narrow"/>
              </a:rPr>
              <a:t>, 2019</a:t>
            </a:r>
            <a:endParaRPr lang="ru-RU" sz="3200" dirty="0">
              <a:solidFill>
                <a:srgbClr val="253957"/>
              </a:solidFill>
              <a:latin typeface="PT Astra Sans" panose="020B0603020203020204" pitchFamily="34" charset="-52"/>
              <a:ea typeface="PT Astra Sans" panose="020B0603020203020204" pitchFamily="34" charset="-52"/>
              <a:sym typeface="Arial Narrow"/>
            </a:endParaRPr>
          </a:p>
        </p:txBody>
      </p:sp>
      <p:sp>
        <p:nvSpPr>
          <p:cNvPr id="21" name="TextBox 20"/>
          <p:cNvSpPr txBox="1"/>
          <p:nvPr/>
        </p:nvSpPr>
        <p:spPr>
          <a:xfrm>
            <a:off x="21180864" y="13140844"/>
            <a:ext cx="1235915" cy="5751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en-US" sz="2800" dirty="0">
                <a:solidFill>
                  <a:schemeClr val="bg1"/>
                </a:solidFill>
                <a:latin typeface="PT Astra Sans" panose="020B0603020203020204" pitchFamily="34" charset="-52"/>
                <a:ea typeface="PT Astra Sans" panose="020B0603020203020204" pitchFamily="34" charset="-52"/>
              </a:rPr>
              <a:t>In title</a:t>
            </a:r>
            <a:endParaRPr lang="ru-RU" sz="2800" dirty="0">
              <a:solidFill>
                <a:schemeClr val="bg1"/>
              </a:solidFill>
              <a:latin typeface="PT Astra Sans" panose="020B0603020203020204" pitchFamily="34" charset="-52"/>
              <a:ea typeface="PT Astra Sans" panose="020B0603020203020204" pitchFamily="34" charset="-52"/>
            </a:endParaRPr>
          </a:p>
        </p:txBody>
      </p:sp>
      <p:sp>
        <p:nvSpPr>
          <p:cNvPr id="23"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66178" y="3642705"/>
            <a:ext cx="4810028" cy="96980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1" spcCol="1076157"/>
          <a:lstStyle/>
          <a:p>
            <a:pPr marL="82550" indent="-26988" algn="l">
              <a:lnSpc>
                <a:spcPct val="250000"/>
              </a:lnSpc>
              <a:buFont typeface="+mj-lt"/>
              <a:buAutoNum type="arabicPeriod"/>
            </a:pPr>
            <a:r>
              <a:rPr lang="en-US" sz="2800" dirty="0" smtClean="0">
                <a:solidFill>
                  <a:srgbClr val="253957"/>
                </a:solidFill>
                <a:latin typeface="PT Astra Sans" panose="020B0603020203020204" pitchFamily="34" charset="-52"/>
                <a:ea typeface="PT Astra Sans" panose="020B0603020203020204" pitchFamily="34" charset="-52"/>
                <a:cs typeface="+mn-cs"/>
              </a:rPr>
              <a:t>About Facebook</a:t>
            </a:r>
          </a:p>
          <a:p>
            <a:pPr marL="82550" indent="-26988" algn="l">
              <a:lnSpc>
                <a:spcPct val="250000"/>
              </a:lnSpc>
              <a:buFont typeface="+mj-lt"/>
              <a:buAutoNum type="arabicPeriod"/>
            </a:pPr>
            <a:r>
              <a:rPr lang="en-US" sz="2800" dirty="0" smtClean="0">
                <a:solidFill>
                  <a:srgbClr val="253957"/>
                </a:solidFill>
                <a:latin typeface="PT Astra Sans" panose="020B0603020203020204" pitchFamily="34" charset="-52"/>
                <a:ea typeface="PT Astra Sans" panose="020B0603020203020204" pitchFamily="34" charset="-52"/>
                <a:cs typeface="+mn-cs"/>
              </a:rPr>
              <a:t>Ethic</a:t>
            </a:r>
            <a:r>
              <a:rPr lang="en-US" sz="2800" dirty="0" smtClean="0">
                <a:solidFill>
                  <a:srgbClr val="253957"/>
                </a:solidFill>
                <a:latin typeface="PT Astra Sans" panose="020B0603020203020204" pitchFamily="34" charset="-52"/>
                <a:ea typeface="PT Astra Sans" panose="020B0603020203020204" pitchFamily="34" charset="-52"/>
                <a:cs typeface="+mn-cs"/>
              </a:rPr>
              <a:t>al Facebook</a:t>
            </a:r>
          </a:p>
          <a:p>
            <a:pPr marL="82550" indent="-26988" algn="l">
              <a:lnSpc>
                <a:spcPct val="250000"/>
              </a:lnSpc>
              <a:buFont typeface="+mj-lt"/>
              <a:buAutoNum type="arabicPeriod"/>
            </a:pPr>
            <a:r>
              <a:rPr lang="en-US" sz="2800" u="sng" dirty="0" smtClean="0">
                <a:solidFill>
                  <a:srgbClr val="253957"/>
                </a:solidFill>
                <a:latin typeface="PT Astra Sans" panose="020B0603020203020204" pitchFamily="34" charset="-52"/>
                <a:ea typeface="PT Astra Sans" panose="020B0603020203020204" pitchFamily="34" charset="-52"/>
                <a:cs typeface="+mn-cs"/>
              </a:rPr>
              <a:t>Unethical Facebook</a:t>
            </a:r>
          </a:p>
          <a:p>
            <a:pPr marL="82550" indent="-26988" algn="l">
              <a:lnSpc>
                <a:spcPct val="250000"/>
              </a:lnSpc>
              <a:buFont typeface="+mj-lt"/>
              <a:buAutoNum type="arabicPeriod"/>
            </a:pPr>
            <a:r>
              <a:rPr lang="en-US" sz="2800" u="sng" dirty="0">
                <a:solidFill>
                  <a:srgbClr val="253957"/>
                </a:solidFill>
                <a:latin typeface="PT Astra Sans" panose="020B0603020203020204" pitchFamily="34" charset="-52"/>
                <a:ea typeface="PT Astra Sans" panose="020B0603020203020204" pitchFamily="34" charset="-52"/>
              </a:rPr>
              <a:t>Conclusion</a:t>
            </a:r>
            <a:endParaRPr lang="ru-RU" sz="2800" u="sng" dirty="0">
              <a:solidFill>
                <a:schemeClr val="bg1"/>
              </a:solidFill>
              <a:latin typeface="PT Astra Sans" panose="020B0603020203020204" pitchFamily="34" charset="-52"/>
              <a:ea typeface="PT Astra Sans" panose="020B0603020203020204" pitchFamily="34" charset="-52"/>
            </a:endParaRPr>
          </a:p>
          <a:p>
            <a:pPr marL="82550" indent="-26988" algn="l">
              <a:lnSpc>
                <a:spcPct val="250000"/>
              </a:lnSpc>
              <a:buFont typeface="+mj-lt"/>
              <a:buAutoNum type="arabicPeriod"/>
            </a:pPr>
            <a:endParaRPr lang="ru-RU" sz="2800" u="sng" dirty="0">
              <a:solidFill>
                <a:schemeClr val="bg1"/>
              </a:solidFill>
              <a:latin typeface="PT Astra Sans" panose="020B0603020203020204" pitchFamily="34" charset="-52"/>
              <a:ea typeface="PT Astra Sans" panose="020B0603020203020204" pitchFamily="34" charset="-52"/>
              <a:cs typeface="+mn-cs"/>
            </a:endParaRPr>
          </a:p>
        </p:txBody>
      </p:sp>
    </p:spTree>
    <p:extLst>
      <p:ext uri="{BB962C8B-B14F-4D97-AF65-F5344CB8AC3E}">
        <p14:creationId xmlns:p14="http://schemas.microsoft.com/office/powerpoint/2010/main" val="713903833"/>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4" name="Picture 6" descr="ÐÐ°ÑÑÐ¸Ð½ÐºÐ¸ Ð¿Ð¾ Ð·Ð°Ð¿ÑÐ¾ÑÑ Ð±ÐµÐ»Ð°Ñ Ð¿Ð¾Ð»Ð¾ÑÐ°"/>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contrast="-20000"/>
                    </a14:imgEffect>
                  </a14:imgLayer>
                </a14:imgProps>
              </a:ext>
              <a:ext uri="{28A0092B-C50C-407E-A947-70E740481C1C}">
                <a14:useLocalDpi xmlns:a14="http://schemas.microsoft.com/office/drawing/2010/main" val="0"/>
              </a:ext>
            </a:extLst>
          </a:blip>
          <a:srcRect/>
          <a:stretch>
            <a:fillRect/>
          </a:stretch>
        </p:blipFill>
        <p:spPr bwMode="auto">
          <a:xfrm rot="16367336">
            <a:off x="-5520172" y="4696445"/>
            <a:ext cx="14414909" cy="4340078"/>
          </a:xfrm>
          <a:prstGeom prst="rect">
            <a:avLst/>
          </a:prstGeom>
          <a:noFill/>
          <a:extLst>
            <a:ext uri="{909E8E84-426E-40DD-AFC4-6F175D3DCCD1}">
              <a14:hiddenFill xmlns:a14="http://schemas.microsoft.com/office/drawing/2010/main">
                <a:solidFill>
                  <a:srgbClr val="FFFFFF"/>
                </a:solidFill>
              </a14:hiddenFill>
            </a:ext>
          </a:extLst>
        </p:spPr>
      </p:pic>
      <p:sp>
        <p:nvSpPr>
          <p:cNvPr id="65"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4205444" y="2338147"/>
            <a:ext cx="18544304" cy="96980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1" spcCol="1076157"/>
          <a:lstStyle/>
          <a:p>
            <a:pPr algn="l"/>
            <a:r>
              <a:rPr lang="en-US" sz="5400" dirty="0" smtClean="0">
                <a:solidFill>
                  <a:srgbClr val="253957"/>
                </a:solidFill>
                <a:latin typeface="PT Astra Sans" panose="020B0603020203020204" pitchFamily="34" charset="-52"/>
                <a:ea typeface="PT Astra Sans" panose="020B0603020203020204" pitchFamily="34" charset="-52"/>
                <a:cs typeface="+mn-cs"/>
              </a:rPr>
              <a:t>The </a:t>
            </a:r>
            <a:r>
              <a:rPr lang="en-US" sz="5400" dirty="0">
                <a:solidFill>
                  <a:srgbClr val="253957"/>
                </a:solidFill>
                <a:latin typeface="PT Astra Sans" panose="020B0603020203020204" pitchFamily="34" charset="-52"/>
                <a:ea typeface="PT Astra Sans" panose="020B0603020203020204" pitchFamily="34" charset="-52"/>
                <a:cs typeface="+mn-cs"/>
              </a:rPr>
              <a:t>ethical and unethical sides of </a:t>
            </a:r>
            <a:r>
              <a:rPr lang="en-US" sz="5400" dirty="0" err="1">
                <a:solidFill>
                  <a:srgbClr val="253957"/>
                </a:solidFill>
                <a:latin typeface="PT Astra Sans" panose="020B0603020203020204" pitchFamily="34" charset="-52"/>
                <a:ea typeface="PT Astra Sans" panose="020B0603020203020204" pitchFamily="34" charset="-52"/>
                <a:cs typeface="+mn-cs"/>
              </a:rPr>
              <a:t>facebook</a:t>
            </a:r>
            <a:r>
              <a:rPr lang="en-US" sz="5400" dirty="0">
                <a:solidFill>
                  <a:srgbClr val="253957"/>
                </a:solidFill>
                <a:latin typeface="PT Astra Sans" panose="020B0603020203020204" pitchFamily="34" charset="-52"/>
                <a:ea typeface="PT Astra Sans" panose="020B0603020203020204" pitchFamily="34" charset="-52"/>
                <a:cs typeface="+mn-cs"/>
              </a:rPr>
              <a:t> have been </a:t>
            </a:r>
            <a:r>
              <a:rPr lang="en-US" sz="5400" dirty="0" smtClean="0">
                <a:solidFill>
                  <a:srgbClr val="253957"/>
                </a:solidFill>
                <a:latin typeface="PT Astra Sans" panose="020B0603020203020204" pitchFamily="34" charset="-52"/>
                <a:ea typeface="PT Astra Sans" panose="020B0603020203020204" pitchFamily="34" charset="-52"/>
                <a:cs typeface="+mn-cs"/>
              </a:rPr>
              <a:t>identified</a:t>
            </a:r>
            <a:endParaRPr lang="ru-RU" sz="5400" dirty="0" smtClean="0">
              <a:solidFill>
                <a:srgbClr val="253957"/>
              </a:solidFill>
              <a:latin typeface="PT Astra Sans" panose="020B0603020203020204" pitchFamily="34" charset="-52"/>
              <a:ea typeface="PT Astra Sans" panose="020B0603020203020204" pitchFamily="34" charset="-52"/>
              <a:cs typeface="+mn-cs"/>
            </a:endParaRPr>
          </a:p>
          <a:p>
            <a:pPr algn="l"/>
            <a:r>
              <a:rPr lang="en-US" sz="5400" dirty="0">
                <a:solidFill>
                  <a:srgbClr val="253957"/>
                </a:solidFill>
                <a:latin typeface="PT Astra Sans" panose="020B0603020203020204" pitchFamily="34" charset="-52"/>
                <a:ea typeface="PT Astra Sans" panose="020B0603020203020204" pitchFamily="34" charset="-52"/>
              </a:rPr>
              <a:t>Over the past 4 years Facebook has been caught in more than 14 scandals</a:t>
            </a:r>
          </a:p>
          <a:p>
            <a:pPr algn="l"/>
            <a:endParaRPr lang="ru-RU" sz="5400" dirty="0">
              <a:solidFill>
                <a:srgbClr val="253957"/>
              </a:solidFill>
              <a:latin typeface="PT Astra Sans" panose="020B0603020203020204" pitchFamily="34" charset="-52"/>
              <a:ea typeface="PT Astra Sans" panose="020B0603020203020204" pitchFamily="34" charset="-52"/>
              <a:cs typeface="+mn-cs"/>
            </a:endParaRPr>
          </a:p>
        </p:txBody>
      </p:sp>
      <p:sp>
        <p:nvSpPr>
          <p:cNvPr id="66" name="Очень крутой заголовок…"/>
          <p:cNvSpPr txBox="1"/>
          <p:nvPr/>
        </p:nvSpPr>
        <p:spPr>
          <a:xfrm>
            <a:off x="4559152" y="614635"/>
            <a:ext cx="15614974" cy="14194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defRPr sz="7000" b="1" cap="all">
                <a:solidFill>
                  <a:srgbClr val="253957"/>
                </a:solidFill>
                <a:latin typeface="+mn-lt"/>
                <a:ea typeface="+mn-ea"/>
                <a:cs typeface="+mn-cs"/>
                <a:sym typeface="Arial Narrow"/>
              </a:defRPr>
            </a:pPr>
            <a:r>
              <a:rPr lang="en-US" dirty="0" smtClean="0">
                <a:solidFill>
                  <a:srgbClr val="253957"/>
                </a:solidFill>
                <a:latin typeface="PT Astra Sans" panose="020B0603020203020204" pitchFamily="34" charset="-52"/>
                <a:ea typeface="PT Astra Sans" panose="020B0603020203020204" pitchFamily="34" charset="-52"/>
              </a:rPr>
              <a:t>Conclusion</a:t>
            </a:r>
            <a:endParaRPr lang="ru-RU" sz="7000" b="1" cap="all" dirty="0">
              <a:solidFill>
                <a:srgbClr val="253957"/>
              </a:solidFill>
              <a:latin typeface="PT Astra Sans" panose="020B0603020203020204" pitchFamily="34" charset="-52"/>
              <a:ea typeface="PT Astra Sans" panose="020B0603020203020204" pitchFamily="34" charset="-52"/>
              <a:cs typeface="+mn-cs"/>
              <a:sym typeface="Arial Narrow"/>
            </a:endParaRPr>
          </a:p>
        </p:txBody>
      </p:sp>
      <p:sp>
        <p:nvSpPr>
          <p:cNvPr id="68"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solidFill>
                <a:srgbClr val="253957"/>
              </a:solidFill>
              <a:latin typeface="PT Astra Sans" panose="020B0603020203020204" pitchFamily="34" charset="-52"/>
              <a:ea typeface="PT Astra Sans" panose="020B0603020203020204" pitchFamily="34" charset="-52"/>
            </a:endParaRPr>
          </a:p>
        </p:txBody>
      </p:sp>
      <p:pic>
        <p:nvPicPr>
          <p:cNvPr id="70" name="Изображение" descr="Изображение"/>
          <p:cNvPicPr>
            <a:picLocks noChangeAspect="1"/>
          </p:cNvPicPr>
          <p:nvPr/>
        </p:nvPicPr>
        <p:blipFill>
          <a:blip r:embed="rId4">
            <a:extLst/>
          </a:blip>
          <a:stretch>
            <a:fillRect/>
          </a:stretch>
        </p:blipFill>
        <p:spPr>
          <a:xfrm>
            <a:off x="1226606" y="586180"/>
            <a:ext cx="1199579" cy="1199579"/>
          </a:xfrm>
          <a:prstGeom prst="rect">
            <a:avLst/>
          </a:prstGeom>
          <a:ln w="12700">
            <a:miter lim="400000"/>
          </a:ln>
        </p:spPr>
      </p:pic>
      <p:sp>
        <p:nvSpPr>
          <p:cNvPr id="18" name="Прямоугольник 17"/>
          <p:cNvSpPr/>
          <p:nvPr/>
        </p:nvSpPr>
        <p:spPr>
          <a:xfrm>
            <a:off x="5634452" y="12724540"/>
            <a:ext cx="12928635" cy="584775"/>
          </a:xfrm>
          <a:prstGeom prst="rect">
            <a:avLst/>
          </a:prstGeom>
        </p:spPr>
        <p:txBody>
          <a:bodyPr wrap="square">
            <a:spAutoFit/>
          </a:bodyPr>
          <a:lstStyle/>
          <a:p>
            <a:pPr>
              <a:defRPr sz="4200">
                <a:solidFill>
                  <a:srgbClr val="253957"/>
                </a:solidFill>
                <a:latin typeface="+mn-lt"/>
                <a:ea typeface="+mn-ea"/>
                <a:cs typeface="+mn-cs"/>
                <a:sym typeface="Arial Narrow"/>
              </a:defRPr>
            </a:pPr>
            <a:r>
              <a:rPr lang="en-US" sz="3200" dirty="0" err="1" smtClean="0">
                <a:solidFill>
                  <a:srgbClr val="253957"/>
                </a:solidFill>
                <a:latin typeface="PT Astra Sans" panose="020B0603020203020204" pitchFamily="34" charset="-52"/>
                <a:ea typeface="PT Astra Sans" panose="020B0603020203020204" pitchFamily="34" charset="-52"/>
                <a:sym typeface="Arial Narrow"/>
              </a:rPr>
              <a:t>Chepokov</a:t>
            </a:r>
            <a:r>
              <a:rPr lang="en-US" sz="3200" dirty="0" smtClean="0">
                <a:solidFill>
                  <a:srgbClr val="253957"/>
                </a:solidFill>
                <a:latin typeface="PT Astra Sans" panose="020B0603020203020204" pitchFamily="34" charset="-52"/>
                <a:ea typeface="PT Astra Sans" panose="020B0603020203020204" pitchFamily="34" charset="-52"/>
                <a:sym typeface="Arial Narrow"/>
              </a:rPr>
              <a:t> </a:t>
            </a:r>
            <a:r>
              <a:rPr lang="en-US" sz="3200" dirty="0" err="1" smtClean="0">
                <a:solidFill>
                  <a:srgbClr val="253957"/>
                </a:solidFill>
                <a:latin typeface="PT Astra Sans" panose="020B0603020203020204" pitchFamily="34" charset="-52"/>
                <a:ea typeface="PT Astra Sans" panose="020B0603020203020204" pitchFamily="34" charset="-52"/>
                <a:sym typeface="Arial Narrow"/>
              </a:rPr>
              <a:t>Elizar</a:t>
            </a:r>
            <a:r>
              <a:rPr lang="en-US" sz="3200" dirty="0" smtClean="0">
                <a:solidFill>
                  <a:srgbClr val="253957"/>
                </a:solidFill>
                <a:latin typeface="PT Astra Sans" panose="020B0603020203020204" pitchFamily="34" charset="-52"/>
                <a:ea typeface="PT Astra Sans" panose="020B0603020203020204" pitchFamily="34" charset="-52"/>
                <a:sym typeface="Arial Narrow"/>
              </a:rPr>
              <a:t> </a:t>
            </a:r>
            <a:r>
              <a:rPr lang="en-US" sz="3200" dirty="0" err="1" smtClean="0">
                <a:solidFill>
                  <a:srgbClr val="253957"/>
                </a:solidFill>
                <a:latin typeface="PT Astra Sans" panose="020B0603020203020204" pitchFamily="34" charset="-52"/>
                <a:ea typeface="PT Astra Sans" panose="020B0603020203020204" pitchFamily="34" charset="-52"/>
                <a:sym typeface="Arial Narrow"/>
              </a:rPr>
              <a:t>Sergeevich</a:t>
            </a:r>
            <a:r>
              <a:rPr lang="en-US" sz="3200" dirty="0" smtClean="0">
                <a:solidFill>
                  <a:srgbClr val="253957"/>
                </a:solidFill>
                <a:latin typeface="PT Astra Sans" panose="020B0603020203020204" pitchFamily="34" charset="-52"/>
                <a:ea typeface="PT Astra Sans" panose="020B0603020203020204" pitchFamily="34" charset="-52"/>
                <a:sym typeface="Arial Narrow"/>
              </a:rPr>
              <a:t> </a:t>
            </a:r>
            <a:r>
              <a:rPr lang="ru-RU" sz="3200" dirty="0" smtClean="0">
                <a:solidFill>
                  <a:srgbClr val="253957"/>
                </a:solidFill>
                <a:latin typeface="PT Astra Sans" panose="020B0603020203020204" pitchFamily="34" charset="-52"/>
                <a:ea typeface="PT Astra Sans" panose="020B0603020203020204" pitchFamily="34" charset="-52"/>
                <a:sym typeface="Arial Narrow"/>
              </a:rPr>
              <a:t>«</a:t>
            </a:r>
            <a:r>
              <a:rPr lang="en-US" sz="3200" dirty="0" smtClean="0">
                <a:solidFill>
                  <a:srgbClr val="253957"/>
                </a:solidFill>
                <a:latin typeface="PT Astra Sans" panose="020B0603020203020204" pitchFamily="34" charset="-52"/>
                <a:ea typeface="PT Astra Sans" panose="020B0603020203020204" pitchFamily="34" charset="-52"/>
                <a:sym typeface="Arial Narrow"/>
              </a:rPr>
              <a:t>Ethics </a:t>
            </a:r>
            <a:r>
              <a:rPr lang="en-US" sz="3200" dirty="0">
                <a:solidFill>
                  <a:srgbClr val="253957"/>
                </a:solidFill>
                <a:latin typeface="PT Astra Sans" panose="020B0603020203020204" pitchFamily="34" charset="-52"/>
                <a:ea typeface="PT Astra Sans" panose="020B0603020203020204" pitchFamily="34" charset="-52"/>
                <a:sym typeface="Arial Narrow"/>
              </a:rPr>
              <a:t>on Facebook</a:t>
            </a:r>
            <a:r>
              <a:rPr lang="ru-RU" sz="3200" dirty="0" smtClean="0">
                <a:solidFill>
                  <a:srgbClr val="253957"/>
                </a:solidFill>
                <a:latin typeface="PT Astra Sans" panose="020B0603020203020204" pitchFamily="34" charset="-52"/>
                <a:ea typeface="PT Astra Sans" panose="020B0603020203020204" pitchFamily="34" charset="-52"/>
                <a:sym typeface="Arial Narrow"/>
              </a:rPr>
              <a:t>»</a:t>
            </a:r>
            <a:endParaRPr lang="ru-RU" sz="3200" dirty="0" smtClean="0">
              <a:solidFill>
                <a:srgbClr val="253957"/>
              </a:solidFill>
              <a:latin typeface="PT Astra Sans" panose="020B0603020203020204" pitchFamily="34" charset="-52"/>
              <a:ea typeface="PT Astra Sans" panose="020B0603020203020204" pitchFamily="34" charset="-52"/>
              <a:sym typeface="Arial Narrow"/>
            </a:endParaRPr>
          </a:p>
        </p:txBody>
      </p:sp>
      <p:sp>
        <p:nvSpPr>
          <p:cNvPr id="19" name="Номер слайда 3"/>
          <p:cNvSpPr>
            <a:spLocks noGrp="1"/>
          </p:cNvSpPr>
          <p:nvPr>
            <p:ph type="sldNum" sz="quarter" idx="2"/>
          </p:nvPr>
        </p:nvSpPr>
        <p:spPr>
          <a:xfrm>
            <a:off x="21297083" y="12704041"/>
            <a:ext cx="1003479" cy="636712"/>
          </a:xfrm>
        </p:spPr>
        <p:txBody>
          <a:bodyPr/>
          <a:lstStyle/>
          <a:p>
            <a:fld id="{86CB4B4D-7CA3-9044-876B-883B54F8677D}" type="slidenum">
              <a:rPr lang="ru-RU" sz="3200" smtClean="0">
                <a:solidFill>
                  <a:srgbClr val="253957"/>
                </a:solidFill>
                <a:latin typeface="PT Astra Sans" panose="020B0603020203020204" pitchFamily="34" charset="-52"/>
                <a:ea typeface="PT Astra Sans" panose="020B0603020203020204" pitchFamily="34" charset="-52"/>
              </a:rPr>
              <a:pPr/>
              <a:t>7</a:t>
            </a:fld>
            <a:r>
              <a:rPr lang="en-US" sz="3200" dirty="0">
                <a:solidFill>
                  <a:srgbClr val="253957"/>
                </a:solidFill>
                <a:latin typeface="PT Astra Sans" panose="020B0603020203020204" pitchFamily="34" charset="-52"/>
                <a:ea typeface="PT Astra Sans" panose="020B0603020203020204" pitchFamily="34" charset="-52"/>
              </a:rPr>
              <a:t>/</a:t>
            </a:r>
            <a:r>
              <a:rPr lang="ru-RU" sz="3200" dirty="0" smtClean="0">
                <a:solidFill>
                  <a:srgbClr val="253957"/>
                </a:solidFill>
                <a:latin typeface="PT Astra Sans" panose="020B0603020203020204" pitchFamily="34" charset="-52"/>
                <a:ea typeface="PT Astra Sans" panose="020B0603020203020204" pitchFamily="34" charset="-52"/>
              </a:rPr>
              <a:t>10</a:t>
            </a:r>
            <a:endParaRPr lang="ru-RU" sz="3200" dirty="0">
              <a:solidFill>
                <a:srgbClr val="253957"/>
              </a:solidFill>
              <a:latin typeface="PT Astra Sans" panose="020B0603020203020204" pitchFamily="34" charset="-52"/>
              <a:ea typeface="PT Astra Sans" panose="020B0603020203020204" pitchFamily="34" charset="-52"/>
            </a:endParaRPr>
          </a:p>
        </p:txBody>
      </p:sp>
      <p:sp>
        <p:nvSpPr>
          <p:cNvPr id="20" name="TextBox 19"/>
          <p:cNvSpPr txBox="1"/>
          <p:nvPr/>
        </p:nvSpPr>
        <p:spPr>
          <a:xfrm>
            <a:off x="1235529" y="12724540"/>
            <a:ext cx="2232983" cy="6367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en-US" sz="3200" dirty="0" smtClean="0">
                <a:solidFill>
                  <a:srgbClr val="253957"/>
                </a:solidFill>
                <a:latin typeface="PT Astra Sans" panose="020B0603020203020204" pitchFamily="34" charset="-52"/>
                <a:ea typeface="PT Astra Sans" panose="020B0603020203020204" pitchFamily="34" charset="-52"/>
                <a:sym typeface="Arial Narrow"/>
              </a:rPr>
              <a:t>Perm</a:t>
            </a:r>
            <a:r>
              <a:rPr lang="ru-RU" sz="3200" dirty="0" smtClean="0">
                <a:solidFill>
                  <a:srgbClr val="253957"/>
                </a:solidFill>
                <a:latin typeface="PT Astra Sans" panose="020B0603020203020204" pitchFamily="34" charset="-52"/>
                <a:ea typeface="PT Astra Sans" panose="020B0603020203020204" pitchFamily="34" charset="-52"/>
                <a:sym typeface="Arial Narrow"/>
              </a:rPr>
              <a:t>, 2019</a:t>
            </a:r>
            <a:endParaRPr lang="ru-RU" sz="3200" dirty="0">
              <a:solidFill>
                <a:srgbClr val="253957"/>
              </a:solidFill>
              <a:latin typeface="PT Astra Sans" panose="020B0603020203020204" pitchFamily="34" charset="-52"/>
              <a:ea typeface="PT Astra Sans" panose="020B0603020203020204" pitchFamily="34" charset="-52"/>
              <a:sym typeface="Arial Narrow"/>
            </a:endParaRPr>
          </a:p>
        </p:txBody>
      </p:sp>
      <p:sp>
        <p:nvSpPr>
          <p:cNvPr id="21" name="TextBox 20"/>
          <p:cNvSpPr txBox="1"/>
          <p:nvPr/>
        </p:nvSpPr>
        <p:spPr>
          <a:xfrm>
            <a:off x="21180864" y="13140844"/>
            <a:ext cx="1235915" cy="5751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en-US" sz="2800" dirty="0">
                <a:solidFill>
                  <a:srgbClr val="253957"/>
                </a:solidFill>
                <a:latin typeface="PT Astra Sans" panose="020B0603020203020204" pitchFamily="34" charset="-52"/>
                <a:ea typeface="PT Astra Sans" panose="020B0603020203020204" pitchFamily="34" charset="-52"/>
              </a:rPr>
              <a:t>In title</a:t>
            </a:r>
            <a:endParaRPr lang="ru-RU" sz="2800" dirty="0">
              <a:solidFill>
                <a:srgbClr val="253957"/>
              </a:solidFill>
              <a:latin typeface="PT Astra Sans" panose="020B0603020203020204" pitchFamily="34" charset="-52"/>
              <a:ea typeface="PT Astra Sans" panose="020B0603020203020204" pitchFamily="34" charset="-52"/>
            </a:endParaRPr>
          </a:p>
        </p:txBody>
      </p:sp>
      <p:sp>
        <p:nvSpPr>
          <p:cNvPr id="23"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66178" y="3642705"/>
            <a:ext cx="4810028" cy="96980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1" spcCol="1076157"/>
          <a:lstStyle/>
          <a:p>
            <a:pPr marL="82550" indent="-26988" algn="l">
              <a:lnSpc>
                <a:spcPct val="250000"/>
              </a:lnSpc>
              <a:buFont typeface="+mj-lt"/>
              <a:buAutoNum type="arabicPeriod"/>
            </a:pPr>
            <a:r>
              <a:rPr lang="en-US" sz="2800" dirty="0" smtClean="0">
                <a:solidFill>
                  <a:srgbClr val="253957"/>
                </a:solidFill>
                <a:latin typeface="PT Astra Sans" panose="020B0603020203020204" pitchFamily="34" charset="-52"/>
                <a:ea typeface="PT Astra Sans" panose="020B0603020203020204" pitchFamily="34" charset="-52"/>
                <a:cs typeface="+mn-cs"/>
              </a:rPr>
              <a:t>About Facebook</a:t>
            </a:r>
          </a:p>
          <a:p>
            <a:pPr marL="82550" indent="-26988" algn="l">
              <a:lnSpc>
                <a:spcPct val="250000"/>
              </a:lnSpc>
              <a:buFont typeface="+mj-lt"/>
              <a:buAutoNum type="arabicPeriod"/>
            </a:pPr>
            <a:r>
              <a:rPr lang="en-US" sz="2800" dirty="0" smtClean="0">
                <a:solidFill>
                  <a:srgbClr val="253957"/>
                </a:solidFill>
                <a:latin typeface="PT Astra Sans" panose="020B0603020203020204" pitchFamily="34" charset="-52"/>
                <a:ea typeface="PT Astra Sans" panose="020B0603020203020204" pitchFamily="34" charset="-52"/>
                <a:cs typeface="+mn-cs"/>
              </a:rPr>
              <a:t>Ethic</a:t>
            </a:r>
            <a:r>
              <a:rPr lang="en-US" sz="2800" dirty="0" smtClean="0">
                <a:solidFill>
                  <a:srgbClr val="253957"/>
                </a:solidFill>
                <a:latin typeface="PT Astra Sans" panose="020B0603020203020204" pitchFamily="34" charset="-52"/>
                <a:ea typeface="PT Astra Sans" panose="020B0603020203020204" pitchFamily="34" charset="-52"/>
                <a:cs typeface="+mn-cs"/>
              </a:rPr>
              <a:t>al Facebook</a:t>
            </a:r>
          </a:p>
          <a:p>
            <a:pPr marL="82550" indent="-26988" algn="l">
              <a:lnSpc>
                <a:spcPct val="250000"/>
              </a:lnSpc>
              <a:buFont typeface="+mj-lt"/>
              <a:buAutoNum type="arabicPeriod"/>
            </a:pPr>
            <a:r>
              <a:rPr lang="en-US" sz="2800" dirty="0" smtClean="0">
                <a:solidFill>
                  <a:srgbClr val="253957"/>
                </a:solidFill>
                <a:latin typeface="PT Astra Sans" panose="020B0603020203020204" pitchFamily="34" charset="-52"/>
                <a:ea typeface="PT Astra Sans" panose="020B0603020203020204" pitchFamily="34" charset="-52"/>
                <a:cs typeface="+mn-cs"/>
              </a:rPr>
              <a:t>Unethical Facebook</a:t>
            </a:r>
            <a:endParaRPr lang="ru-RU" sz="2800" dirty="0" smtClean="0">
              <a:solidFill>
                <a:srgbClr val="253957"/>
              </a:solidFill>
              <a:latin typeface="PT Astra Sans" panose="020B0603020203020204" pitchFamily="34" charset="-52"/>
              <a:ea typeface="PT Astra Sans" panose="020B0603020203020204" pitchFamily="34" charset="-52"/>
              <a:cs typeface="+mn-cs"/>
            </a:endParaRPr>
          </a:p>
          <a:p>
            <a:pPr marL="82550" indent="-26988" algn="l">
              <a:lnSpc>
                <a:spcPct val="250000"/>
              </a:lnSpc>
              <a:buFont typeface="+mj-lt"/>
              <a:buAutoNum type="arabicPeriod"/>
            </a:pPr>
            <a:r>
              <a:rPr lang="en-US" sz="2800" u="sng" dirty="0" smtClean="0">
                <a:solidFill>
                  <a:srgbClr val="253957"/>
                </a:solidFill>
                <a:latin typeface="PT Astra Sans" panose="020B0603020203020204" pitchFamily="34" charset="-52"/>
                <a:ea typeface="PT Astra Sans" panose="020B0603020203020204" pitchFamily="34" charset="-52"/>
                <a:cs typeface="+mn-cs"/>
              </a:rPr>
              <a:t>Conclusion</a:t>
            </a:r>
            <a:endParaRPr lang="ru-RU" sz="2800" u="sng" dirty="0">
              <a:solidFill>
                <a:schemeClr val="bg1"/>
              </a:solidFill>
              <a:latin typeface="PT Astra Sans" panose="020B0603020203020204" pitchFamily="34" charset="-52"/>
              <a:ea typeface="PT Astra Sans" panose="020B0603020203020204" pitchFamily="34" charset="-52"/>
              <a:cs typeface="+mn-cs"/>
            </a:endParaRPr>
          </a:p>
        </p:txBody>
      </p:sp>
    </p:spTree>
    <p:extLst>
      <p:ext uri="{BB962C8B-B14F-4D97-AF65-F5344CB8AC3E}">
        <p14:creationId xmlns:p14="http://schemas.microsoft.com/office/powerpoint/2010/main" val="1748982694"/>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235529" y="2338147"/>
            <a:ext cx="21514219" cy="96980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1" spcCol="1076157"/>
          <a:lstStyle/>
          <a:p>
            <a:pPr marL="914400" indent="-914400" algn="l">
              <a:buFont typeface="+mj-lt"/>
              <a:buAutoNum type="arabicPeriod"/>
            </a:pPr>
            <a:r>
              <a:rPr lang="en-US" sz="5400" dirty="0">
                <a:solidFill>
                  <a:srgbClr val="253957"/>
                </a:solidFill>
                <a:latin typeface="PT Astra Sans" panose="020B0603020203020204" pitchFamily="34" charset="-52"/>
                <a:ea typeface="PT Astra Sans" panose="020B0603020203020204" pitchFamily="34" charset="-52"/>
                <a:cs typeface="+mn-cs"/>
              </a:rPr>
              <a:t>"The Mystery of Hillary's Missing Millions". Forbes. Retrieved August 11, </a:t>
            </a:r>
            <a:r>
              <a:rPr lang="en-US" sz="5400" dirty="0" smtClean="0">
                <a:solidFill>
                  <a:srgbClr val="253957"/>
                </a:solidFill>
                <a:latin typeface="PT Astra Sans" panose="020B0603020203020204" pitchFamily="34" charset="-52"/>
                <a:ea typeface="PT Astra Sans" panose="020B0603020203020204" pitchFamily="34" charset="-52"/>
                <a:cs typeface="+mn-cs"/>
              </a:rPr>
              <a:t>2017</a:t>
            </a:r>
          </a:p>
          <a:p>
            <a:pPr marL="914400" indent="-914400" algn="l">
              <a:buFont typeface="+mj-lt"/>
              <a:buAutoNum type="arabicPeriod"/>
            </a:pPr>
            <a:r>
              <a:rPr lang="en-US" sz="5400" dirty="0" smtClean="0">
                <a:solidFill>
                  <a:srgbClr val="253957"/>
                </a:solidFill>
                <a:latin typeface="PT Astra Sans" panose="020B0603020203020204" pitchFamily="34" charset="-52"/>
                <a:ea typeface="PT Astra Sans" panose="020B0603020203020204" pitchFamily="34" charset="-52"/>
                <a:cs typeface="+mn-cs"/>
              </a:rPr>
              <a:t>The New York Times</a:t>
            </a:r>
            <a:endParaRPr lang="ru-RU" sz="5400" dirty="0">
              <a:solidFill>
                <a:srgbClr val="253957"/>
              </a:solidFill>
              <a:latin typeface="PT Astra Sans" panose="020B0603020203020204" pitchFamily="34" charset="-52"/>
              <a:ea typeface="PT Astra Sans" panose="020B0603020203020204" pitchFamily="34" charset="-52"/>
              <a:cs typeface="+mn-cs"/>
            </a:endParaRPr>
          </a:p>
        </p:txBody>
      </p:sp>
      <p:sp>
        <p:nvSpPr>
          <p:cNvPr id="66" name="Очень крутой заголовок…"/>
          <p:cNvSpPr txBox="1"/>
          <p:nvPr/>
        </p:nvSpPr>
        <p:spPr>
          <a:xfrm>
            <a:off x="4559152" y="614635"/>
            <a:ext cx="15614974" cy="14194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defRPr sz="7000" b="1" cap="all">
                <a:solidFill>
                  <a:srgbClr val="253957"/>
                </a:solidFill>
                <a:latin typeface="+mn-lt"/>
                <a:ea typeface="+mn-ea"/>
                <a:cs typeface="+mn-cs"/>
                <a:sym typeface="Arial Narrow"/>
              </a:defRPr>
            </a:pPr>
            <a:r>
              <a:rPr lang="en-US" dirty="0">
                <a:solidFill>
                  <a:srgbClr val="253957"/>
                </a:solidFill>
                <a:latin typeface="PT Astra Sans" panose="020B0603020203020204" pitchFamily="34" charset="-52"/>
                <a:ea typeface="PT Astra Sans" panose="020B0603020203020204" pitchFamily="34" charset="-52"/>
              </a:rPr>
              <a:t>References</a:t>
            </a:r>
            <a:endParaRPr lang="ru-RU" sz="7000" b="1" cap="all" dirty="0">
              <a:solidFill>
                <a:srgbClr val="253957"/>
              </a:solidFill>
              <a:latin typeface="PT Astra Sans" panose="020B0603020203020204" pitchFamily="34" charset="-52"/>
              <a:ea typeface="PT Astra Sans" panose="020B0603020203020204" pitchFamily="34" charset="-52"/>
              <a:cs typeface="+mn-cs"/>
              <a:sym typeface="Arial Narrow"/>
            </a:endParaRPr>
          </a:p>
        </p:txBody>
      </p:sp>
      <p:sp>
        <p:nvSpPr>
          <p:cNvPr id="68"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solidFill>
                <a:srgbClr val="253957"/>
              </a:solidFill>
              <a:latin typeface="PT Astra Sans" panose="020B0603020203020204" pitchFamily="34" charset="-52"/>
              <a:ea typeface="PT Astra Sans" panose="020B0603020203020204" pitchFamily="34" charset="-52"/>
            </a:endParaRPr>
          </a:p>
        </p:txBody>
      </p:sp>
      <p:pic>
        <p:nvPicPr>
          <p:cNvPr id="70" name="Изображение" descr="Изображение"/>
          <p:cNvPicPr>
            <a:picLocks noChangeAspect="1"/>
          </p:cNvPicPr>
          <p:nvPr/>
        </p:nvPicPr>
        <p:blipFill>
          <a:blip r:embed="rId2">
            <a:extLst/>
          </a:blip>
          <a:stretch>
            <a:fillRect/>
          </a:stretch>
        </p:blipFill>
        <p:spPr>
          <a:xfrm>
            <a:off x="1226606" y="586180"/>
            <a:ext cx="1199579" cy="1199579"/>
          </a:xfrm>
          <a:prstGeom prst="rect">
            <a:avLst/>
          </a:prstGeom>
          <a:ln w="12700">
            <a:miter lim="400000"/>
          </a:ln>
        </p:spPr>
      </p:pic>
      <p:sp>
        <p:nvSpPr>
          <p:cNvPr id="18" name="Прямоугольник 17"/>
          <p:cNvSpPr/>
          <p:nvPr/>
        </p:nvSpPr>
        <p:spPr>
          <a:xfrm>
            <a:off x="5634452" y="12724540"/>
            <a:ext cx="12928635" cy="584775"/>
          </a:xfrm>
          <a:prstGeom prst="rect">
            <a:avLst/>
          </a:prstGeom>
        </p:spPr>
        <p:txBody>
          <a:bodyPr wrap="square">
            <a:spAutoFit/>
          </a:bodyPr>
          <a:lstStyle/>
          <a:p>
            <a:pPr>
              <a:defRPr sz="4200">
                <a:solidFill>
                  <a:srgbClr val="253957"/>
                </a:solidFill>
                <a:latin typeface="+mn-lt"/>
                <a:ea typeface="+mn-ea"/>
                <a:cs typeface="+mn-cs"/>
                <a:sym typeface="Arial Narrow"/>
              </a:defRPr>
            </a:pPr>
            <a:r>
              <a:rPr lang="en-US" sz="3200" dirty="0" err="1" smtClean="0">
                <a:solidFill>
                  <a:srgbClr val="253957"/>
                </a:solidFill>
                <a:latin typeface="PT Astra Sans" panose="020B0603020203020204" pitchFamily="34" charset="-52"/>
                <a:ea typeface="PT Astra Sans" panose="020B0603020203020204" pitchFamily="34" charset="-52"/>
                <a:sym typeface="Arial Narrow"/>
              </a:rPr>
              <a:t>Chepokov</a:t>
            </a:r>
            <a:r>
              <a:rPr lang="en-US" sz="3200" dirty="0" smtClean="0">
                <a:solidFill>
                  <a:srgbClr val="253957"/>
                </a:solidFill>
                <a:latin typeface="PT Astra Sans" panose="020B0603020203020204" pitchFamily="34" charset="-52"/>
                <a:ea typeface="PT Astra Sans" panose="020B0603020203020204" pitchFamily="34" charset="-52"/>
                <a:sym typeface="Arial Narrow"/>
              </a:rPr>
              <a:t> </a:t>
            </a:r>
            <a:r>
              <a:rPr lang="en-US" sz="3200" dirty="0" err="1" smtClean="0">
                <a:solidFill>
                  <a:srgbClr val="253957"/>
                </a:solidFill>
                <a:latin typeface="PT Astra Sans" panose="020B0603020203020204" pitchFamily="34" charset="-52"/>
                <a:ea typeface="PT Astra Sans" panose="020B0603020203020204" pitchFamily="34" charset="-52"/>
                <a:sym typeface="Arial Narrow"/>
              </a:rPr>
              <a:t>Elizar</a:t>
            </a:r>
            <a:r>
              <a:rPr lang="en-US" sz="3200" dirty="0" smtClean="0">
                <a:solidFill>
                  <a:srgbClr val="253957"/>
                </a:solidFill>
                <a:latin typeface="PT Astra Sans" panose="020B0603020203020204" pitchFamily="34" charset="-52"/>
                <a:ea typeface="PT Astra Sans" panose="020B0603020203020204" pitchFamily="34" charset="-52"/>
                <a:sym typeface="Arial Narrow"/>
              </a:rPr>
              <a:t> </a:t>
            </a:r>
            <a:r>
              <a:rPr lang="en-US" sz="3200" dirty="0" err="1" smtClean="0">
                <a:solidFill>
                  <a:srgbClr val="253957"/>
                </a:solidFill>
                <a:latin typeface="PT Astra Sans" panose="020B0603020203020204" pitchFamily="34" charset="-52"/>
                <a:ea typeface="PT Astra Sans" panose="020B0603020203020204" pitchFamily="34" charset="-52"/>
                <a:sym typeface="Arial Narrow"/>
              </a:rPr>
              <a:t>Sergeevich</a:t>
            </a:r>
            <a:r>
              <a:rPr lang="en-US" sz="3200" dirty="0" smtClean="0">
                <a:solidFill>
                  <a:srgbClr val="253957"/>
                </a:solidFill>
                <a:latin typeface="PT Astra Sans" panose="020B0603020203020204" pitchFamily="34" charset="-52"/>
                <a:ea typeface="PT Astra Sans" panose="020B0603020203020204" pitchFamily="34" charset="-52"/>
                <a:sym typeface="Arial Narrow"/>
              </a:rPr>
              <a:t> </a:t>
            </a:r>
            <a:r>
              <a:rPr lang="ru-RU" sz="3200" dirty="0" smtClean="0">
                <a:solidFill>
                  <a:srgbClr val="253957"/>
                </a:solidFill>
                <a:latin typeface="PT Astra Sans" panose="020B0603020203020204" pitchFamily="34" charset="-52"/>
                <a:ea typeface="PT Astra Sans" panose="020B0603020203020204" pitchFamily="34" charset="-52"/>
                <a:sym typeface="Arial Narrow"/>
              </a:rPr>
              <a:t>«</a:t>
            </a:r>
            <a:r>
              <a:rPr lang="en-US" sz="3200" dirty="0" smtClean="0">
                <a:solidFill>
                  <a:srgbClr val="253957"/>
                </a:solidFill>
                <a:latin typeface="PT Astra Sans" panose="020B0603020203020204" pitchFamily="34" charset="-52"/>
                <a:ea typeface="PT Astra Sans" panose="020B0603020203020204" pitchFamily="34" charset="-52"/>
                <a:sym typeface="Arial Narrow"/>
              </a:rPr>
              <a:t>Ethics </a:t>
            </a:r>
            <a:r>
              <a:rPr lang="en-US" sz="3200" dirty="0">
                <a:solidFill>
                  <a:srgbClr val="253957"/>
                </a:solidFill>
                <a:latin typeface="PT Astra Sans" panose="020B0603020203020204" pitchFamily="34" charset="-52"/>
                <a:ea typeface="PT Astra Sans" panose="020B0603020203020204" pitchFamily="34" charset="-52"/>
                <a:sym typeface="Arial Narrow"/>
              </a:rPr>
              <a:t>on Facebook</a:t>
            </a:r>
            <a:r>
              <a:rPr lang="ru-RU" sz="3200" dirty="0" smtClean="0">
                <a:solidFill>
                  <a:srgbClr val="253957"/>
                </a:solidFill>
                <a:latin typeface="PT Astra Sans" panose="020B0603020203020204" pitchFamily="34" charset="-52"/>
                <a:ea typeface="PT Astra Sans" panose="020B0603020203020204" pitchFamily="34" charset="-52"/>
                <a:sym typeface="Arial Narrow"/>
              </a:rPr>
              <a:t>»</a:t>
            </a:r>
            <a:endParaRPr lang="ru-RU" sz="3200" dirty="0" smtClean="0">
              <a:solidFill>
                <a:srgbClr val="253957"/>
              </a:solidFill>
              <a:latin typeface="PT Astra Sans" panose="020B0603020203020204" pitchFamily="34" charset="-52"/>
              <a:ea typeface="PT Astra Sans" panose="020B0603020203020204" pitchFamily="34" charset="-52"/>
              <a:sym typeface="Arial Narrow"/>
            </a:endParaRPr>
          </a:p>
        </p:txBody>
      </p:sp>
      <p:sp>
        <p:nvSpPr>
          <p:cNvPr id="19" name="Номер слайда 3"/>
          <p:cNvSpPr>
            <a:spLocks noGrp="1"/>
          </p:cNvSpPr>
          <p:nvPr>
            <p:ph type="sldNum" sz="quarter" idx="2"/>
          </p:nvPr>
        </p:nvSpPr>
        <p:spPr>
          <a:xfrm>
            <a:off x="21297083" y="12704041"/>
            <a:ext cx="1003479" cy="636712"/>
          </a:xfrm>
        </p:spPr>
        <p:txBody>
          <a:bodyPr/>
          <a:lstStyle/>
          <a:p>
            <a:fld id="{86CB4B4D-7CA3-9044-876B-883B54F8677D}" type="slidenum">
              <a:rPr lang="ru-RU" sz="3200" smtClean="0">
                <a:solidFill>
                  <a:srgbClr val="253957"/>
                </a:solidFill>
                <a:latin typeface="PT Astra Sans" panose="020B0603020203020204" pitchFamily="34" charset="-52"/>
                <a:ea typeface="PT Astra Sans" panose="020B0603020203020204" pitchFamily="34" charset="-52"/>
              </a:rPr>
              <a:pPr/>
              <a:t>8</a:t>
            </a:fld>
            <a:r>
              <a:rPr lang="en-US" sz="3200" dirty="0">
                <a:solidFill>
                  <a:srgbClr val="253957"/>
                </a:solidFill>
                <a:latin typeface="PT Astra Sans" panose="020B0603020203020204" pitchFamily="34" charset="-52"/>
                <a:ea typeface="PT Astra Sans" panose="020B0603020203020204" pitchFamily="34" charset="-52"/>
              </a:rPr>
              <a:t>/</a:t>
            </a:r>
            <a:r>
              <a:rPr lang="ru-RU" sz="3200" dirty="0" smtClean="0">
                <a:solidFill>
                  <a:srgbClr val="253957"/>
                </a:solidFill>
                <a:latin typeface="PT Astra Sans" panose="020B0603020203020204" pitchFamily="34" charset="-52"/>
                <a:ea typeface="PT Astra Sans" panose="020B0603020203020204" pitchFamily="34" charset="-52"/>
              </a:rPr>
              <a:t>10</a:t>
            </a:r>
            <a:endParaRPr lang="ru-RU" sz="3200" dirty="0">
              <a:solidFill>
                <a:srgbClr val="253957"/>
              </a:solidFill>
              <a:latin typeface="PT Astra Sans" panose="020B0603020203020204" pitchFamily="34" charset="-52"/>
              <a:ea typeface="PT Astra Sans" panose="020B0603020203020204" pitchFamily="34" charset="-52"/>
            </a:endParaRPr>
          </a:p>
        </p:txBody>
      </p:sp>
      <p:sp>
        <p:nvSpPr>
          <p:cNvPr id="20" name="TextBox 19"/>
          <p:cNvSpPr txBox="1"/>
          <p:nvPr/>
        </p:nvSpPr>
        <p:spPr>
          <a:xfrm>
            <a:off x="1235529" y="12724540"/>
            <a:ext cx="2232983" cy="6367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en-US" sz="3200" dirty="0" smtClean="0">
                <a:solidFill>
                  <a:srgbClr val="253957"/>
                </a:solidFill>
                <a:latin typeface="PT Astra Sans" panose="020B0603020203020204" pitchFamily="34" charset="-52"/>
                <a:ea typeface="PT Astra Sans" panose="020B0603020203020204" pitchFamily="34" charset="-52"/>
                <a:sym typeface="Arial Narrow"/>
              </a:rPr>
              <a:t>Perm</a:t>
            </a:r>
            <a:r>
              <a:rPr lang="ru-RU" sz="3200" dirty="0" smtClean="0">
                <a:solidFill>
                  <a:srgbClr val="253957"/>
                </a:solidFill>
                <a:latin typeface="PT Astra Sans" panose="020B0603020203020204" pitchFamily="34" charset="-52"/>
                <a:ea typeface="PT Astra Sans" panose="020B0603020203020204" pitchFamily="34" charset="-52"/>
                <a:sym typeface="Arial Narrow"/>
              </a:rPr>
              <a:t>, 2019</a:t>
            </a:r>
            <a:endParaRPr lang="ru-RU" sz="3200" dirty="0">
              <a:solidFill>
                <a:srgbClr val="253957"/>
              </a:solidFill>
              <a:latin typeface="PT Astra Sans" panose="020B0603020203020204" pitchFamily="34" charset="-52"/>
              <a:ea typeface="PT Astra Sans" panose="020B0603020203020204" pitchFamily="34" charset="-52"/>
              <a:sym typeface="Arial Narrow"/>
            </a:endParaRPr>
          </a:p>
        </p:txBody>
      </p:sp>
      <p:sp>
        <p:nvSpPr>
          <p:cNvPr id="21" name="TextBox 20"/>
          <p:cNvSpPr txBox="1"/>
          <p:nvPr/>
        </p:nvSpPr>
        <p:spPr>
          <a:xfrm>
            <a:off x="21180864" y="13140844"/>
            <a:ext cx="1235915" cy="5751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en-US" sz="2800" dirty="0">
                <a:solidFill>
                  <a:srgbClr val="253957"/>
                </a:solidFill>
                <a:latin typeface="PT Astra Sans" panose="020B0603020203020204" pitchFamily="34" charset="-52"/>
                <a:ea typeface="PT Astra Sans" panose="020B0603020203020204" pitchFamily="34" charset="-52"/>
              </a:rPr>
              <a:t>In title</a:t>
            </a:r>
            <a:endParaRPr lang="ru-RU" sz="2800" dirty="0">
              <a:solidFill>
                <a:srgbClr val="253957"/>
              </a:solidFill>
              <a:latin typeface="PT Astra Sans" panose="020B0603020203020204" pitchFamily="34" charset="-52"/>
              <a:ea typeface="PT Astra Sans" panose="020B0603020203020204" pitchFamily="34" charset="-52"/>
            </a:endParaRPr>
          </a:p>
        </p:txBody>
      </p:sp>
    </p:spTree>
    <p:extLst>
      <p:ext uri="{BB962C8B-B14F-4D97-AF65-F5344CB8AC3E}">
        <p14:creationId xmlns:p14="http://schemas.microsoft.com/office/powerpoint/2010/main" val="1694929650"/>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Рисунок 5">
            <a:hlinkClick r:id="rId2" action="ppaction://hlinksldjump"/>
          </p:cNvPr>
          <p:cNvPicPr>
            <a:picLocks noChangeAspect="1"/>
          </p:cNvPicPr>
          <p:nvPr/>
        </p:nvPicPr>
        <p:blipFill>
          <a:blip r:embed="rId3"/>
          <a:stretch>
            <a:fillRect/>
          </a:stretch>
        </p:blipFill>
        <p:spPr>
          <a:xfrm>
            <a:off x="1327080" y="3247217"/>
            <a:ext cx="5263351" cy="2948745"/>
          </a:xfrm>
          <a:prstGeom prst="rect">
            <a:avLst/>
          </a:prstGeom>
          <a:ln>
            <a:noFill/>
          </a:ln>
          <a:effectLst>
            <a:glow rad="266700">
              <a:schemeClr val="bg1">
                <a:alpha val="47000"/>
              </a:schemeClr>
            </a:glow>
            <a:outerShdw blurRad="50800" dist="38100" dir="5400000" algn="t" rotWithShape="0">
              <a:prstClr val="black">
                <a:alpha val="40000"/>
              </a:prstClr>
            </a:outerShdw>
          </a:effectLst>
        </p:spPr>
      </p:pic>
      <p:sp>
        <p:nvSpPr>
          <p:cNvPr id="7" name="Название подразделения,  лаборатории, факультета и т.д."/>
          <p:cNvSpPr txBox="1"/>
          <p:nvPr/>
        </p:nvSpPr>
        <p:spPr>
          <a:xfrm>
            <a:off x="10463808" y="665312"/>
            <a:ext cx="4896544" cy="8829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anchor="ctr">
            <a:spAutoFit/>
          </a:bodyPr>
          <a:lstStyle/>
          <a:p>
            <a:pPr algn="l">
              <a:defRPr sz="4200">
                <a:solidFill>
                  <a:srgbClr val="253957"/>
                </a:solidFill>
                <a:latin typeface="+mn-lt"/>
                <a:ea typeface="+mn-ea"/>
                <a:cs typeface="+mn-cs"/>
                <a:sym typeface="Arial Narrow"/>
              </a:defRPr>
            </a:pPr>
            <a:r>
              <a:rPr lang="en-US" sz="4800" b="1" dirty="0" smtClean="0">
                <a:solidFill>
                  <a:schemeClr val="bg1"/>
                </a:solidFill>
                <a:latin typeface="PT Astra Sans" panose="020B0603020203020204" pitchFamily="34" charset="-52"/>
                <a:ea typeface="PT Astra Sans" panose="020B0603020203020204" pitchFamily="34" charset="-52"/>
              </a:rPr>
              <a:t>CONTENT LIST</a:t>
            </a:r>
            <a:endParaRPr lang="en-US" sz="4800" b="1" dirty="0">
              <a:solidFill>
                <a:schemeClr val="bg1"/>
              </a:solidFill>
              <a:latin typeface="PT Astra Sans" panose="020B0603020203020204" pitchFamily="34" charset="-52"/>
              <a:ea typeface="PT Astra Sans" panose="020B0603020203020204" pitchFamily="34" charset="-52"/>
            </a:endParaRPr>
          </a:p>
        </p:txBody>
      </p:sp>
      <p:pic>
        <p:nvPicPr>
          <p:cNvPr id="2" name="Рисунок 1">
            <a:hlinkClick r:id="rId4" action="ppaction://hlinksldjump"/>
          </p:cNvPr>
          <p:cNvPicPr>
            <a:picLocks noChangeAspect="1"/>
          </p:cNvPicPr>
          <p:nvPr/>
        </p:nvPicPr>
        <p:blipFill>
          <a:blip r:embed="rId5"/>
          <a:stretch>
            <a:fillRect/>
          </a:stretch>
        </p:blipFill>
        <p:spPr>
          <a:xfrm>
            <a:off x="6911996" y="3247217"/>
            <a:ext cx="5234496" cy="2948745"/>
          </a:xfrm>
          <a:prstGeom prst="rect">
            <a:avLst/>
          </a:prstGeom>
          <a:ln>
            <a:noFill/>
          </a:ln>
          <a:effectLst>
            <a:glow rad="266700">
              <a:schemeClr val="bg1">
                <a:alpha val="47000"/>
              </a:schemeClr>
            </a:glow>
            <a:outerShdw blurRad="50800" dist="38100" dir="5400000" algn="t" rotWithShape="0">
              <a:prstClr val="black">
                <a:alpha val="40000"/>
              </a:prstClr>
            </a:outerShdw>
          </a:effectLst>
        </p:spPr>
      </p:pic>
      <p:pic>
        <p:nvPicPr>
          <p:cNvPr id="3" name="Рисунок 2">
            <a:hlinkClick r:id="rId6" action="ppaction://hlinksldjump"/>
          </p:cNvPr>
          <p:cNvPicPr>
            <a:picLocks noChangeAspect="1"/>
          </p:cNvPicPr>
          <p:nvPr/>
        </p:nvPicPr>
        <p:blipFill>
          <a:blip r:embed="rId7"/>
          <a:stretch>
            <a:fillRect/>
          </a:stretch>
        </p:blipFill>
        <p:spPr>
          <a:xfrm>
            <a:off x="12469283" y="3257601"/>
            <a:ext cx="5221535" cy="2937900"/>
          </a:xfrm>
          <a:prstGeom prst="rect">
            <a:avLst/>
          </a:prstGeom>
          <a:ln>
            <a:noFill/>
          </a:ln>
          <a:effectLst>
            <a:glow rad="266700">
              <a:schemeClr val="bg1">
                <a:alpha val="47000"/>
              </a:schemeClr>
            </a:glow>
            <a:outerShdw blurRad="50800" dist="38100" dir="5400000" algn="t" rotWithShape="0">
              <a:prstClr val="black">
                <a:alpha val="40000"/>
              </a:prstClr>
            </a:outerShdw>
          </a:effectLst>
        </p:spPr>
      </p:pic>
      <p:pic>
        <p:nvPicPr>
          <p:cNvPr id="4" name="Рисунок 3">
            <a:hlinkClick r:id="" action="ppaction://noaction"/>
          </p:cNvPr>
          <p:cNvPicPr>
            <a:picLocks noChangeAspect="1"/>
          </p:cNvPicPr>
          <p:nvPr/>
        </p:nvPicPr>
        <p:blipFill>
          <a:blip r:embed="rId8"/>
          <a:stretch>
            <a:fillRect/>
          </a:stretch>
        </p:blipFill>
        <p:spPr>
          <a:xfrm>
            <a:off x="18014161" y="3257601"/>
            <a:ext cx="5237676" cy="2937900"/>
          </a:xfrm>
          <a:prstGeom prst="rect">
            <a:avLst/>
          </a:prstGeom>
          <a:ln>
            <a:noFill/>
          </a:ln>
          <a:effectLst>
            <a:glow rad="266700">
              <a:schemeClr val="bg1">
                <a:alpha val="47000"/>
              </a:schemeClr>
            </a:glow>
            <a:outerShdw blurRad="50800" dist="38100" dir="5400000" algn="t" rotWithShape="0">
              <a:prstClr val="black">
                <a:alpha val="40000"/>
              </a:prstClr>
            </a:outerShdw>
          </a:effectLst>
        </p:spPr>
      </p:pic>
      <p:pic>
        <p:nvPicPr>
          <p:cNvPr id="5" name="Рисунок 4">
            <a:hlinkClick r:id="" action="ppaction://noaction"/>
          </p:cNvPr>
          <p:cNvPicPr>
            <a:picLocks noChangeAspect="1"/>
          </p:cNvPicPr>
          <p:nvPr/>
        </p:nvPicPr>
        <p:blipFill>
          <a:blip r:embed="rId9"/>
          <a:stretch>
            <a:fillRect/>
          </a:stretch>
        </p:blipFill>
        <p:spPr>
          <a:xfrm>
            <a:off x="1327080" y="7650089"/>
            <a:ext cx="5263351" cy="2952302"/>
          </a:xfrm>
          <a:prstGeom prst="rect">
            <a:avLst/>
          </a:prstGeom>
          <a:ln>
            <a:noFill/>
          </a:ln>
          <a:effectLst>
            <a:glow rad="266700">
              <a:schemeClr val="bg1">
                <a:alpha val="47000"/>
              </a:schemeClr>
            </a:glow>
            <a:outerShdw blurRad="50800" dist="38100" dir="5400000" algn="t" rotWithShape="0">
              <a:prstClr val="black">
                <a:alpha val="40000"/>
              </a:prstClr>
            </a:outerShdw>
          </a:effectLst>
        </p:spPr>
      </p:pic>
      <p:pic>
        <p:nvPicPr>
          <p:cNvPr id="8" name="Рисунок 7">
            <a:hlinkClick r:id="" action="ppaction://noaction"/>
          </p:cNvPr>
          <p:cNvPicPr>
            <a:picLocks noChangeAspect="1"/>
          </p:cNvPicPr>
          <p:nvPr/>
        </p:nvPicPr>
        <p:blipFill>
          <a:blip r:embed="rId10"/>
          <a:stretch>
            <a:fillRect/>
          </a:stretch>
        </p:blipFill>
        <p:spPr>
          <a:xfrm>
            <a:off x="6911996" y="7650088"/>
            <a:ext cx="5245721" cy="2952302"/>
          </a:xfrm>
          <a:prstGeom prst="rect">
            <a:avLst/>
          </a:prstGeom>
          <a:ln>
            <a:noFill/>
          </a:ln>
          <a:effectLst>
            <a:glow rad="266700">
              <a:schemeClr val="bg1">
                <a:alpha val="47000"/>
              </a:schemeClr>
            </a:glow>
            <a:outerShdw blurRad="50800" dist="38100" dir="5400000" algn="t" rotWithShape="0">
              <a:prstClr val="black">
                <a:alpha val="40000"/>
              </a:prstClr>
            </a:outerShdw>
          </a:effectLst>
        </p:spPr>
      </p:pic>
      <p:pic>
        <p:nvPicPr>
          <p:cNvPr id="19" name="Рисунок 18"/>
          <p:cNvPicPr>
            <a:picLocks noChangeAspect="1"/>
          </p:cNvPicPr>
          <p:nvPr/>
        </p:nvPicPr>
        <p:blipFill>
          <a:blip r:embed="rId11"/>
          <a:stretch>
            <a:fillRect/>
          </a:stretch>
        </p:blipFill>
        <p:spPr>
          <a:xfrm>
            <a:off x="1325872" y="3257601"/>
            <a:ext cx="5262781" cy="2994452"/>
          </a:xfrm>
          <a:prstGeom prst="rect">
            <a:avLst/>
          </a:prstGeom>
        </p:spPr>
      </p:pic>
      <p:pic>
        <p:nvPicPr>
          <p:cNvPr id="20" name="Рисунок 19"/>
          <p:cNvPicPr>
            <a:picLocks noChangeAspect="1"/>
          </p:cNvPicPr>
          <p:nvPr/>
        </p:nvPicPr>
        <p:blipFill>
          <a:blip r:embed="rId12"/>
          <a:stretch>
            <a:fillRect/>
          </a:stretch>
        </p:blipFill>
        <p:spPr>
          <a:xfrm>
            <a:off x="6887582" y="3229882"/>
            <a:ext cx="5292096" cy="2965619"/>
          </a:xfrm>
          <a:prstGeom prst="rect">
            <a:avLst/>
          </a:prstGeom>
        </p:spPr>
      </p:pic>
      <p:pic>
        <p:nvPicPr>
          <p:cNvPr id="21" name="Рисунок 20"/>
          <p:cNvPicPr>
            <a:picLocks noChangeAspect="1"/>
          </p:cNvPicPr>
          <p:nvPr/>
        </p:nvPicPr>
        <p:blipFill>
          <a:blip r:embed="rId13"/>
          <a:stretch>
            <a:fillRect/>
          </a:stretch>
        </p:blipFill>
        <p:spPr>
          <a:xfrm>
            <a:off x="12476829" y="3257601"/>
            <a:ext cx="5213511" cy="2932205"/>
          </a:xfrm>
          <a:prstGeom prst="rect">
            <a:avLst/>
          </a:prstGeom>
        </p:spPr>
      </p:pic>
      <p:sp>
        <p:nvSpPr>
          <p:cNvPr id="11" name="TextBox 10"/>
          <p:cNvSpPr txBox="1"/>
          <p:nvPr/>
        </p:nvSpPr>
        <p:spPr>
          <a:xfrm>
            <a:off x="3394498" y="3587625"/>
            <a:ext cx="1128513" cy="22679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13800" b="1" dirty="0" smtClean="0">
                <a:solidFill>
                  <a:schemeClr val="tx2">
                    <a:lumMod val="60000"/>
                    <a:lumOff val="40000"/>
                  </a:schemeClr>
                </a:solidFill>
              </a:rPr>
              <a:t>3</a:t>
            </a:r>
            <a:endParaRPr kumimoji="0" lang="ru-RU" sz="13800" b="1" i="0" strike="noStrike" cap="none" spc="0" normalizeH="0" baseline="0" dirty="0">
              <a:ln>
                <a:noFill/>
              </a:ln>
              <a:solidFill>
                <a:schemeClr val="tx2">
                  <a:lumMod val="60000"/>
                  <a:lumOff val="40000"/>
                </a:schemeClr>
              </a:solidFill>
              <a:effectLst/>
              <a:uFillTx/>
              <a:sym typeface="Helvetica Light"/>
            </a:endParaRPr>
          </a:p>
        </p:txBody>
      </p:sp>
      <p:sp>
        <p:nvSpPr>
          <p:cNvPr id="12" name="TextBox 11"/>
          <p:cNvSpPr txBox="1"/>
          <p:nvPr/>
        </p:nvSpPr>
        <p:spPr>
          <a:xfrm>
            <a:off x="8964987" y="3587625"/>
            <a:ext cx="1128513" cy="22679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13800" b="1" dirty="0" smtClean="0">
                <a:solidFill>
                  <a:schemeClr val="tx2">
                    <a:lumMod val="60000"/>
                    <a:lumOff val="40000"/>
                  </a:schemeClr>
                </a:solidFill>
              </a:rPr>
              <a:t>4</a:t>
            </a:r>
            <a:endParaRPr kumimoji="0" lang="ru-RU" sz="13800" b="1" i="0" u="none" strike="noStrike" cap="none" spc="0" normalizeH="0" baseline="0" dirty="0">
              <a:ln>
                <a:noFill/>
              </a:ln>
              <a:solidFill>
                <a:schemeClr val="tx2">
                  <a:lumMod val="60000"/>
                  <a:lumOff val="40000"/>
                </a:schemeClr>
              </a:solidFill>
              <a:effectLst/>
              <a:uFillTx/>
              <a:sym typeface="Helvetica Light"/>
            </a:endParaRPr>
          </a:p>
        </p:txBody>
      </p:sp>
      <p:pic>
        <p:nvPicPr>
          <p:cNvPr id="22" name="Рисунок 21"/>
          <p:cNvPicPr>
            <a:picLocks noChangeAspect="1"/>
          </p:cNvPicPr>
          <p:nvPr/>
        </p:nvPicPr>
        <p:blipFill>
          <a:blip r:embed="rId14"/>
          <a:stretch>
            <a:fillRect/>
          </a:stretch>
        </p:blipFill>
        <p:spPr>
          <a:xfrm>
            <a:off x="18014161" y="3228149"/>
            <a:ext cx="5270856" cy="2961658"/>
          </a:xfrm>
          <a:prstGeom prst="rect">
            <a:avLst/>
          </a:prstGeom>
        </p:spPr>
      </p:pic>
      <p:sp>
        <p:nvSpPr>
          <p:cNvPr id="13" name="TextBox 12"/>
          <p:cNvSpPr txBox="1"/>
          <p:nvPr/>
        </p:nvSpPr>
        <p:spPr>
          <a:xfrm>
            <a:off x="14485174" y="3587625"/>
            <a:ext cx="1128513" cy="22679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13800" b="1" dirty="0" smtClean="0">
                <a:solidFill>
                  <a:schemeClr val="tx2">
                    <a:lumMod val="60000"/>
                    <a:lumOff val="40000"/>
                  </a:schemeClr>
                </a:solidFill>
              </a:rPr>
              <a:t>5</a:t>
            </a:r>
            <a:endParaRPr kumimoji="0" lang="ru-RU" sz="13800" b="1" i="0" u="none" strike="noStrike" cap="none" spc="0" normalizeH="0" baseline="0" dirty="0">
              <a:ln>
                <a:noFill/>
              </a:ln>
              <a:solidFill>
                <a:schemeClr val="tx2">
                  <a:lumMod val="60000"/>
                  <a:lumOff val="40000"/>
                </a:schemeClr>
              </a:solidFill>
              <a:effectLst/>
              <a:uFillTx/>
              <a:sym typeface="Helvetica Light"/>
            </a:endParaRPr>
          </a:p>
        </p:txBody>
      </p:sp>
      <p:pic>
        <p:nvPicPr>
          <p:cNvPr id="23" name="Рисунок 22"/>
          <p:cNvPicPr>
            <a:picLocks noChangeAspect="1"/>
          </p:cNvPicPr>
          <p:nvPr/>
        </p:nvPicPr>
        <p:blipFill>
          <a:blip r:embed="rId15"/>
          <a:stretch>
            <a:fillRect/>
          </a:stretch>
        </p:blipFill>
        <p:spPr>
          <a:xfrm>
            <a:off x="1325872" y="7649482"/>
            <a:ext cx="5266658" cy="2952908"/>
          </a:xfrm>
          <a:prstGeom prst="rect">
            <a:avLst/>
          </a:prstGeom>
        </p:spPr>
      </p:pic>
      <p:sp>
        <p:nvSpPr>
          <p:cNvPr id="14" name="TextBox 13"/>
          <p:cNvSpPr txBox="1"/>
          <p:nvPr/>
        </p:nvSpPr>
        <p:spPr>
          <a:xfrm>
            <a:off x="20068741" y="3587625"/>
            <a:ext cx="1128513" cy="22679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13800" b="1" dirty="0" smtClean="0">
                <a:solidFill>
                  <a:schemeClr val="tx2">
                    <a:lumMod val="60000"/>
                    <a:lumOff val="40000"/>
                  </a:schemeClr>
                </a:solidFill>
              </a:rPr>
              <a:t>6</a:t>
            </a:r>
            <a:endParaRPr kumimoji="0" lang="ru-RU" sz="13800" b="1" i="0" u="none" strike="noStrike" cap="none" spc="0" normalizeH="0" baseline="0" dirty="0">
              <a:ln>
                <a:noFill/>
              </a:ln>
              <a:solidFill>
                <a:schemeClr val="tx2">
                  <a:lumMod val="60000"/>
                  <a:lumOff val="40000"/>
                </a:schemeClr>
              </a:solidFill>
              <a:effectLst/>
              <a:uFillTx/>
              <a:sym typeface="Helvetica Light"/>
            </a:endParaRPr>
          </a:p>
        </p:txBody>
      </p:sp>
      <p:sp>
        <p:nvSpPr>
          <p:cNvPr id="15" name="TextBox 14"/>
          <p:cNvSpPr txBox="1"/>
          <p:nvPr/>
        </p:nvSpPr>
        <p:spPr>
          <a:xfrm>
            <a:off x="3419518" y="7991985"/>
            <a:ext cx="1128513" cy="22679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13800" b="1" dirty="0" smtClean="0">
                <a:solidFill>
                  <a:schemeClr val="tx2">
                    <a:lumMod val="60000"/>
                    <a:lumOff val="40000"/>
                  </a:schemeClr>
                </a:solidFill>
              </a:rPr>
              <a:t>7</a:t>
            </a:r>
            <a:endParaRPr kumimoji="0" lang="ru-RU" sz="13800" b="1" i="0" u="none" strike="noStrike" cap="none" spc="0" normalizeH="0" baseline="0" dirty="0">
              <a:ln>
                <a:noFill/>
              </a:ln>
              <a:solidFill>
                <a:schemeClr val="tx2">
                  <a:lumMod val="60000"/>
                  <a:lumOff val="40000"/>
                </a:schemeClr>
              </a:solidFill>
              <a:effectLst/>
              <a:uFillTx/>
              <a:sym typeface="Helvetica Light"/>
            </a:endParaRPr>
          </a:p>
        </p:txBody>
      </p:sp>
      <p:pic>
        <p:nvPicPr>
          <p:cNvPr id="24" name="Рисунок 23"/>
          <p:cNvPicPr>
            <a:picLocks noChangeAspect="1"/>
          </p:cNvPicPr>
          <p:nvPr/>
        </p:nvPicPr>
        <p:blipFill>
          <a:blip r:embed="rId16"/>
          <a:stretch>
            <a:fillRect/>
          </a:stretch>
        </p:blipFill>
        <p:spPr>
          <a:xfrm>
            <a:off x="6887582" y="7640812"/>
            <a:ext cx="5284885" cy="2961578"/>
          </a:xfrm>
          <a:prstGeom prst="rect">
            <a:avLst/>
          </a:prstGeom>
        </p:spPr>
      </p:pic>
      <p:sp>
        <p:nvSpPr>
          <p:cNvPr id="16" name="TextBox 15"/>
          <p:cNvSpPr txBox="1"/>
          <p:nvPr/>
        </p:nvSpPr>
        <p:spPr>
          <a:xfrm>
            <a:off x="9093875" y="7991985"/>
            <a:ext cx="1128513" cy="22679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13800" b="1" dirty="0" smtClean="0">
                <a:solidFill>
                  <a:schemeClr val="tx2">
                    <a:lumMod val="60000"/>
                    <a:lumOff val="40000"/>
                  </a:schemeClr>
                </a:solidFill>
              </a:rPr>
              <a:t>8</a:t>
            </a:r>
            <a:endParaRPr kumimoji="0" lang="ru-RU" sz="13800" b="1" i="0" u="none" strike="noStrike" cap="none" spc="0" normalizeH="0" baseline="0" dirty="0">
              <a:ln>
                <a:noFill/>
              </a:ln>
              <a:solidFill>
                <a:schemeClr val="tx2">
                  <a:lumMod val="60000"/>
                  <a:lumOff val="40000"/>
                </a:schemeClr>
              </a:solidFill>
              <a:effectLst/>
              <a:uFillTx/>
              <a:sym typeface="Helvetica Light"/>
            </a:endParaRPr>
          </a:p>
        </p:txBody>
      </p:sp>
    </p:spTree>
    <p:extLst>
      <p:ext uri="{BB962C8B-B14F-4D97-AF65-F5344CB8AC3E}">
        <p14:creationId xmlns:p14="http://schemas.microsoft.com/office/powerpoint/2010/main" val="3879339549"/>
      </p:ext>
    </p:extLst>
  </p:cSld>
  <p:clrMapOvr>
    <a:masterClrMapping/>
  </p:clrMapOvr>
  <p:transition spd="med"/>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Arial Narrow"/>
        <a:ea typeface="Arial Narrow"/>
        <a:cs typeface="Arial Narrow"/>
      </a:minorFont>
    </a:fontScheme>
    <a:fmtScheme name="White">
      <a:fillStyleLst>
        <a:solidFill>
          <a:srgbClr val="FFFFFF"/>
        </a:solidFill>
        <a:solidFill>
          <a:srgbClr val="FFFFFF"/>
        </a:solidFill>
        <a:solidFill>
          <a:srgbClr val="FFFFFF"/>
        </a:solidFill>
      </a:fillStyleLst>
      <a:lnStyleLst>
        <a:ln>
          <a:solidFill>
            <a:srgbClr val="000000"/>
          </a:solidFill>
        </a:ln>
        <a:ln>
          <a:solidFill>
            <a:srgbClr val="000000"/>
          </a:solidFill>
        </a:ln>
        <a:ln>
          <a:solidFill>
            <a:srgbClr val="000000"/>
          </a:solidFill>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rgbClr val="FFFFFF"/>
        </a:solidFill>
        <a:solidFill>
          <a:srgbClr val="FFFFFF"/>
        </a:solidFill>
        <a:solidFill>
          <a:srgbClr val="FFFFFF"/>
        </a:soli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Arial Narrow"/>
        <a:ea typeface="Arial Narrow"/>
        <a:cs typeface="Arial Narrow"/>
      </a:minorFont>
    </a:fontScheme>
    <a:fmtScheme name="White">
      <a:fillStyleLst>
        <a:solidFill>
          <a:srgbClr val="FFFFFF"/>
        </a:solidFill>
        <a:solidFill>
          <a:srgbClr val="FFFFFF"/>
        </a:solidFill>
        <a:solidFill>
          <a:srgbClr val="FFFFFF"/>
        </a:solidFill>
      </a:fillStyleLst>
      <a:lnStyleLst>
        <a:ln>
          <a:solidFill>
            <a:srgbClr val="000000"/>
          </a:solidFill>
        </a:ln>
        <a:ln>
          <a:solidFill>
            <a:srgbClr val="000000"/>
          </a:solidFill>
        </a:ln>
        <a:ln>
          <a:solidFill>
            <a:srgbClr val="000000"/>
          </a:solidFill>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rgbClr val="FFFFFF"/>
        </a:solidFill>
        <a:solidFill>
          <a:srgbClr val="FFFFFF"/>
        </a:solidFill>
        <a:solidFill>
          <a:srgbClr val="FFFFFF"/>
        </a:soli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518</TotalTime>
  <Words>369</Words>
  <Application>Microsoft Office PowerPoint</Application>
  <PresentationFormat>Произвольный</PresentationFormat>
  <Paragraphs>92</Paragraphs>
  <Slides>10</Slides>
  <Notes>0</Notes>
  <HiddenSlides>0</HiddenSlides>
  <MMClips>0</MMClips>
  <ScaleCrop>false</ScaleCrop>
  <HeadingPairs>
    <vt:vector size="6" baseType="variant">
      <vt:variant>
        <vt:lpstr>Использованные шрифты</vt:lpstr>
      </vt:variant>
      <vt:variant>
        <vt:i4>8</vt:i4>
      </vt:variant>
      <vt:variant>
        <vt:lpstr>Тема</vt:lpstr>
      </vt:variant>
      <vt:variant>
        <vt:i4>1</vt:i4>
      </vt:variant>
      <vt:variant>
        <vt:lpstr>Заголовки слайдов</vt:lpstr>
      </vt:variant>
      <vt:variant>
        <vt:i4>10</vt:i4>
      </vt:variant>
    </vt:vector>
  </HeadingPairs>
  <TitlesOfParts>
    <vt:vector size="19" baseType="lpstr">
      <vt:lpstr>Arial</vt:lpstr>
      <vt:lpstr>Arial Narrow</vt:lpstr>
      <vt:lpstr>Calibri Light</vt:lpstr>
      <vt:lpstr>Helvetica</vt:lpstr>
      <vt:lpstr>Helvetica Light</vt:lpstr>
      <vt:lpstr>Helvetica Neue</vt:lpstr>
      <vt:lpstr>PT Astra Sans</vt:lpstr>
      <vt:lpstr>Times New Roman</vt:lpstr>
      <vt:lpstr>White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Bloodies</dc:creator>
  <cp:lastModifiedBy>Елизар Чепоков</cp:lastModifiedBy>
  <cp:revision>48</cp:revision>
  <dcterms:modified xsi:type="dcterms:W3CDTF">2019-10-09T04:17:31Z</dcterms:modified>
</cp:coreProperties>
</file>